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7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2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32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1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2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79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0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6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3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85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708C-5F51-4A2F-838B-5CA19F08B499}" type="datetimeFigureOut">
              <a:rPr lang="it-IT" smtClean="0"/>
              <a:t>21/10/2021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49A1-0908-46D4-9F40-322DE950CF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/>
          <a:stretch/>
        </p:blipFill>
        <p:spPr>
          <a:xfrm>
            <a:off x="4101495" y="2060848"/>
            <a:ext cx="3000966" cy="437003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3" r="7952"/>
          <a:stretch/>
        </p:blipFill>
        <p:spPr>
          <a:xfrm>
            <a:off x="916209" y="51572"/>
            <a:ext cx="3042168" cy="60563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236689" y="2996953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6711" y="4400965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13243" y="2276873"/>
            <a:ext cx="5956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 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041651" y="1123214"/>
            <a:ext cx="6646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B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5037282" y="2780928"/>
            <a:ext cx="9970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236689" y="3861048"/>
            <a:ext cx="79762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034316" y="3143442"/>
            <a:ext cx="66468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694031" y="3143442"/>
            <a:ext cx="0" cy="1086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087606" y="4197030"/>
            <a:ext cx="60642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062712" y="2780928"/>
            <a:ext cx="0" cy="1086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034316" y="3702705"/>
            <a:ext cx="0" cy="5431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101495" y="5949280"/>
            <a:ext cx="96121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cxnSpLocks/>
          </p:cNvCxnSpPr>
          <p:nvPr/>
        </p:nvCxnSpPr>
        <p:spPr>
          <a:xfrm>
            <a:off x="4499992" y="4190280"/>
            <a:ext cx="23613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cxnSpLocks/>
          </p:cNvCxnSpPr>
          <p:nvPr/>
        </p:nvCxnSpPr>
        <p:spPr>
          <a:xfrm>
            <a:off x="3827458" y="4293096"/>
            <a:ext cx="0" cy="9361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4722780" y="5229200"/>
            <a:ext cx="33993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736125" y="4201988"/>
            <a:ext cx="0" cy="10272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5073099" y="5229200"/>
            <a:ext cx="0" cy="7200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4132309" y="5229200"/>
            <a:ext cx="0" cy="7200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cxnSpLocks/>
          </p:cNvCxnSpPr>
          <p:nvPr/>
        </p:nvCxnSpPr>
        <p:spPr>
          <a:xfrm>
            <a:off x="3827458" y="4329094"/>
            <a:ext cx="26183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ccia in su 39"/>
          <p:cNvSpPr/>
          <p:nvPr/>
        </p:nvSpPr>
        <p:spPr>
          <a:xfrm>
            <a:off x="3718368" y="4127043"/>
            <a:ext cx="45719" cy="195913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su 40"/>
          <p:cNvSpPr/>
          <p:nvPr/>
        </p:nvSpPr>
        <p:spPr>
          <a:xfrm>
            <a:off x="3643169" y="3997144"/>
            <a:ext cx="45719" cy="204502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a destra 41"/>
          <p:cNvSpPr/>
          <p:nvPr/>
        </p:nvSpPr>
        <p:spPr>
          <a:xfrm>
            <a:off x="3727441" y="3974286"/>
            <a:ext cx="1345658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su 42"/>
          <p:cNvSpPr/>
          <p:nvPr/>
        </p:nvSpPr>
        <p:spPr>
          <a:xfrm>
            <a:off x="5128019" y="3702705"/>
            <a:ext cx="42202" cy="29443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2644401" y="1916832"/>
            <a:ext cx="7976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644401" y="2553871"/>
            <a:ext cx="7976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710870" y="3273951"/>
            <a:ext cx="6631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3043215" y="3643283"/>
            <a:ext cx="531751" cy="376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49" name="Connettore 1 48"/>
          <p:cNvCxnSpPr/>
          <p:nvPr/>
        </p:nvCxnSpPr>
        <p:spPr>
          <a:xfrm>
            <a:off x="2644401" y="188640"/>
            <a:ext cx="79762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428645" y="1772816"/>
            <a:ext cx="31989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3748542" y="836712"/>
            <a:ext cx="0" cy="93610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2642703" y="188640"/>
            <a:ext cx="0" cy="64807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3442028" y="187110"/>
            <a:ext cx="0" cy="63875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2910277" y="825860"/>
            <a:ext cx="0" cy="93610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2589326" y="810764"/>
            <a:ext cx="32095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3442029" y="825861"/>
            <a:ext cx="285413" cy="1924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ccia in su 66"/>
          <p:cNvSpPr/>
          <p:nvPr/>
        </p:nvSpPr>
        <p:spPr>
          <a:xfrm>
            <a:off x="3309091" y="1761964"/>
            <a:ext cx="64905" cy="3827276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1 68"/>
          <p:cNvCxnSpPr/>
          <p:nvPr/>
        </p:nvCxnSpPr>
        <p:spPr>
          <a:xfrm flipV="1">
            <a:off x="1748957" y="2130709"/>
            <a:ext cx="862398" cy="2032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 flipV="1">
            <a:off x="1188509" y="1834077"/>
            <a:ext cx="581044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V="1">
            <a:off x="2003198" y="3084105"/>
            <a:ext cx="607254" cy="2032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flipV="1">
            <a:off x="1199261" y="2738538"/>
            <a:ext cx="581044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1199262" y="1817785"/>
            <a:ext cx="0" cy="9207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1769553" y="1817786"/>
            <a:ext cx="0" cy="468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1780305" y="2738150"/>
            <a:ext cx="0" cy="3030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2633535" y="2064179"/>
            <a:ext cx="0" cy="4896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>
            <a:off x="2610452" y="2719179"/>
            <a:ext cx="0" cy="31182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4272890" y="3273952"/>
            <a:ext cx="6198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AULA COVID</a:t>
            </a:r>
          </a:p>
        </p:txBody>
      </p:sp>
      <p:sp>
        <p:nvSpPr>
          <p:cNvPr id="89" name="Freccia in su 88"/>
          <p:cNvSpPr/>
          <p:nvPr/>
        </p:nvSpPr>
        <p:spPr>
          <a:xfrm>
            <a:off x="3247362" y="2626071"/>
            <a:ext cx="45719" cy="2928436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069076" y="5949280"/>
            <a:ext cx="106904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Ingresso A</a:t>
            </a:r>
          </a:p>
        </p:txBody>
      </p:sp>
      <p:sp>
        <p:nvSpPr>
          <p:cNvPr id="14" name="Freccia a sinistra 13"/>
          <p:cNvSpPr/>
          <p:nvPr/>
        </p:nvSpPr>
        <p:spPr>
          <a:xfrm>
            <a:off x="2581979" y="2608381"/>
            <a:ext cx="681041" cy="65079"/>
          </a:xfrm>
          <a:prstGeom prst="lef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in su 53">
            <a:extLst>
              <a:ext uri="{FF2B5EF4-FFF2-40B4-BE49-F238E27FC236}">
                <a16:creationId xmlns:a16="http://schemas.microsoft.com/office/drawing/2014/main" id="{F031814C-EB1A-45B0-9B17-EE85B4FA5A96}"/>
              </a:ext>
            </a:extLst>
          </p:cNvPr>
          <p:cNvSpPr/>
          <p:nvPr/>
        </p:nvSpPr>
        <p:spPr>
          <a:xfrm rot="5400000">
            <a:off x="3965755" y="3819518"/>
            <a:ext cx="45719" cy="52234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reccia in su 54">
            <a:extLst>
              <a:ext uri="{FF2B5EF4-FFF2-40B4-BE49-F238E27FC236}">
                <a16:creationId xmlns:a16="http://schemas.microsoft.com/office/drawing/2014/main" id="{3597A8C3-0EFC-4B9B-85E2-E7137836BB7E}"/>
              </a:ext>
            </a:extLst>
          </p:cNvPr>
          <p:cNvSpPr/>
          <p:nvPr/>
        </p:nvSpPr>
        <p:spPr>
          <a:xfrm rot="10800000">
            <a:off x="4292981" y="4090289"/>
            <a:ext cx="45719" cy="2484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1 35">
            <a:extLst>
              <a:ext uri="{FF2B5EF4-FFF2-40B4-BE49-F238E27FC236}">
                <a16:creationId xmlns:a16="http://schemas.microsoft.com/office/drawing/2014/main" id="{AD954C43-5C7C-4FA5-A59F-9101EAFCA643}"/>
              </a:ext>
            </a:extLst>
          </p:cNvPr>
          <p:cNvCxnSpPr>
            <a:cxnSpLocks/>
          </p:cNvCxnSpPr>
          <p:nvPr/>
        </p:nvCxnSpPr>
        <p:spPr>
          <a:xfrm flipH="1" flipV="1">
            <a:off x="4100096" y="4181275"/>
            <a:ext cx="1399" cy="18382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35">
            <a:extLst>
              <a:ext uri="{FF2B5EF4-FFF2-40B4-BE49-F238E27FC236}">
                <a16:creationId xmlns:a16="http://schemas.microsoft.com/office/drawing/2014/main" id="{CF74B383-722E-46BB-8044-BCCBCEADC2B0}"/>
              </a:ext>
            </a:extLst>
          </p:cNvPr>
          <p:cNvCxnSpPr>
            <a:cxnSpLocks/>
          </p:cNvCxnSpPr>
          <p:nvPr/>
        </p:nvCxnSpPr>
        <p:spPr>
          <a:xfrm>
            <a:off x="4069514" y="4201988"/>
            <a:ext cx="14336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806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Cristina Zamboni</cp:lastModifiedBy>
  <cp:revision>8</cp:revision>
  <cp:lastPrinted>2021-10-10T19:50:21Z</cp:lastPrinted>
  <dcterms:created xsi:type="dcterms:W3CDTF">2020-08-19T15:25:22Z</dcterms:created>
  <dcterms:modified xsi:type="dcterms:W3CDTF">2021-10-21T14:45:25Z</dcterms:modified>
</cp:coreProperties>
</file>