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HTqwKv54jjtnDypjfx3cxnXnr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2458" y="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411692" y="2064809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842558" y="3495677"/>
            <a:ext cx="7802033" cy="154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300692" y="2009777"/>
            <a:ext cx="7802033" cy="451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collodi"/>
          <p:cNvPicPr preferRelativeResize="0"/>
          <p:nvPr/>
        </p:nvPicPr>
        <p:blipFill rotWithShape="1">
          <a:blip r:embed="rId3">
            <a:alphaModFix/>
          </a:blip>
          <a:srcRect l="19716" t="13192" r="8746" b="20949"/>
          <a:stretch/>
        </p:blipFill>
        <p:spPr>
          <a:xfrm rot="5400000">
            <a:off x="-1123254" y="1120838"/>
            <a:ext cx="9558193" cy="731651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5661248" y="995602"/>
            <a:ext cx="81009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Sez B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674694" y="6204182"/>
            <a:ext cx="37804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Sez A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3212976" y="749380"/>
            <a:ext cx="151216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Saez B gruppo 2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5517232" y="683568"/>
            <a:ext cx="1098122" cy="9934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3068960" y="683568"/>
            <a:ext cx="2016224" cy="12241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5314595" y="891055"/>
            <a:ext cx="1314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Sezione B 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4860159" y="5863547"/>
            <a:ext cx="1314146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Sezione B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3068950" y="805875"/>
            <a:ext cx="2016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Sezione B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Mensa/Laboratorio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484784" y="854973"/>
            <a:ext cx="1314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Sezione A 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4941168" y="5292080"/>
            <a:ext cx="1125125" cy="151226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834142" y="5725047"/>
            <a:ext cx="1314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Sezione A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Mensa/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Laboratorio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3861048" y="5725047"/>
            <a:ext cx="108012" cy="107929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4073520" y="6048212"/>
            <a:ext cx="144016" cy="136090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4077072" y="7956376"/>
            <a:ext cx="2304256" cy="7200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 flipH="1">
            <a:off x="6860587" y="7895649"/>
            <a:ext cx="45719" cy="133214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3658257" y="5863547"/>
            <a:ext cx="101395" cy="3280453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3658257" y="5436096"/>
            <a:ext cx="559279" cy="28895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2564903" y="7020273"/>
            <a:ext cx="739927" cy="3077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</a:t>
            </a:r>
            <a:endParaRPr dirty="0"/>
          </a:p>
        </p:txBody>
      </p:sp>
      <p:cxnSp>
        <p:nvCxnSpPr>
          <p:cNvPr id="103" name="Google Shape;103;p1"/>
          <p:cNvCxnSpPr/>
          <p:nvPr/>
        </p:nvCxnSpPr>
        <p:spPr>
          <a:xfrm>
            <a:off x="2888940" y="1756313"/>
            <a:ext cx="870712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4" name="Google Shape;104;p1"/>
          <p:cNvCxnSpPr/>
          <p:nvPr/>
        </p:nvCxnSpPr>
        <p:spPr>
          <a:xfrm>
            <a:off x="4214472" y="1756313"/>
            <a:ext cx="870712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5" name="Google Shape;105;p1"/>
          <p:cNvCxnSpPr/>
          <p:nvPr/>
        </p:nvCxnSpPr>
        <p:spPr>
          <a:xfrm>
            <a:off x="1340768" y="323528"/>
            <a:ext cx="1512168" cy="0"/>
          </a:xfrm>
          <a:prstGeom prst="straightConnector1">
            <a:avLst/>
          </a:prstGeom>
          <a:noFill/>
          <a:ln w="762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6" name="Google Shape;106;p1"/>
          <p:cNvCxnSpPr/>
          <p:nvPr/>
        </p:nvCxnSpPr>
        <p:spPr>
          <a:xfrm rot="10800000" flipH="1">
            <a:off x="1286762" y="323528"/>
            <a:ext cx="54007" cy="2016224"/>
          </a:xfrm>
          <a:prstGeom prst="straightConnector1">
            <a:avLst/>
          </a:prstGeom>
          <a:noFill/>
          <a:ln w="762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7" name="Google Shape;107;p1"/>
          <p:cNvCxnSpPr/>
          <p:nvPr/>
        </p:nvCxnSpPr>
        <p:spPr>
          <a:xfrm>
            <a:off x="1188031" y="3492695"/>
            <a:ext cx="1512168" cy="0"/>
          </a:xfrm>
          <a:prstGeom prst="straightConnector1">
            <a:avLst/>
          </a:prstGeom>
          <a:noFill/>
          <a:ln w="762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8" name="Google Shape;108;p1"/>
          <p:cNvCxnSpPr/>
          <p:nvPr/>
        </p:nvCxnSpPr>
        <p:spPr>
          <a:xfrm>
            <a:off x="1286762" y="2339752"/>
            <a:ext cx="1512168" cy="0"/>
          </a:xfrm>
          <a:prstGeom prst="straightConnector1">
            <a:avLst/>
          </a:prstGeom>
          <a:noFill/>
          <a:ln w="762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" name="Google Shape;109;p1"/>
          <p:cNvCxnSpPr/>
          <p:nvPr/>
        </p:nvCxnSpPr>
        <p:spPr>
          <a:xfrm rot="10800000" flipH="1">
            <a:off x="2852936" y="323528"/>
            <a:ext cx="36004" cy="1432786"/>
          </a:xfrm>
          <a:prstGeom prst="straightConnector1">
            <a:avLst/>
          </a:prstGeom>
          <a:noFill/>
          <a:ln w="762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0" name="Google Shape;110;p1"/>
          <p:cNvCxnSpPr/>
          <p:nvPr/>
        </p:nvCxnSpPr>
        <p:spPr>
          <a:xfrm>
            <a:off x="6066294" y="5316559"/>
            <a:ext cx="0" cy="1487787"/>
          </a:xfrm>
          <a:prstGeom prst="straightConnector1">
            <a:avLst/>
          </a:prstGeom>
          <a:noFill/>
          <a:ln w="762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1" name="Google Shape;111;p1"/>
          <p:cNvCxnSpPr/>
          <p:nvPr/>
        </p:nvCxnSpPr>
        <p:spPr>
          <a:xfrm>
            <a:off x="4761148" y="5316559"/>
            <a:ext cx="1387140" cy="0"/>
          </a:xfrm>
          <a:prstGeom prst="straightConnector1">
            <a:avLst/>
          </a:prstGeom>
          <a:noFill/>
          <a:ln w="762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2" name="Google Shape;112;p1"/>
          <p:cNvCxnSpPr/>
          <p:nvPr/>
        </p:nvCxnSpPr>
        <p:spPr>
          <a:xfrm>
            <a:off x="4725144" y="6825949"/>
            <a:ext cx="1512168" cy="0"/>
          </a:xfrm>
          <a:prstGeom prst="straightConnector1">
            <a:avLst/>
          </a:prstGeom>
          <a:noFill/>
          <a:ln w="762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3" name="Google Shape;113;p1"/>
          <p:cNvCxnSpPr/>
          <p:nvPr/>
        </p:nvCxnSpPr>
        <p:spPr>
          <a:xfrm>
            <a:off x="4824564" y="5725047"/>
            <a:ext cx="0" cy="1100902"/>
          </a:xfrm>
          <a:prstGeom prst="straightConnector1">
            <a:avLst/>
          </a:prstGeom>
          <a:noFill/>
          <a:ln w="762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4" name="Google Shape;114;p1"/>
          <p:cNvCxnSpPr/>
          <p:nvPr/>
        </p:nvCxnSpPr>
        <p:spPr>
          <a:xfrm rot="10800000" flipH="1">
            <a:off x="1250758" y="2339752"/>
            <a:ext cx="36004" cy="1152943"/>
          </a:xfrm>
          <a:prstGeom prst="straightConnector1">
            <a:avLst/>
          </a:prstGeom>
          <a:noFill/>
          <a:ln w="762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5" name="Google Shape;115;p1"/>
          <p:cNvCxnSpPr/>
          <p:nvPr/>
        </p:nvCxnSpPr>
        <p:spPr>
          <a:xfrm rot="10800000" flipH="1">
            <a:off x="2641990" y="2339752"/>
            <a:ext cx="36004" cy="1152943"/>
          </a:xfrm>
          <a:prstGeom prst="straightConnector1">
            <a:avLst/>
          </a:prstGeom>
          <a:noFill/>
          <a:ln w="76200" cap="flat" cmpd="sng">
            <a:solidFill>
              <a:srgbClr val="538CD5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1"/>
          <p:cNvCxnSpPr/>
          <p:nvPr/>
        </p:nvCxnSpPr>
        <p:spPr>
          <a:xfrm>
            <a:off x="2987951" y="388264"/>
            <a:ext cx="3870049" cy="0"/>
          </a:xfrm>
          <a:prstGeom prst="straightConnector1">
            <a:avLst/>
          </a:prstGeom>
          <a:noFill/>
          <a:ln w="762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1"/>
          <p:cNvCxnSpPr/>
          <p:nvPr/>
        </p:nvCxnSpPr>
        <p:spPr>
          <a:xfrm>
            <a:off x="6858000" y="388264"/>
            <a:ext cx="0" cy="3104431"/>
          </a:xfrm>
          <a:prstGeom prst="straightConnector1">
            <a:avLst/>
          </a:prstGeom>
          <a:noFill/>
          <a:ln w="762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8" name="Google Shape;118;p1"/>
          <p:cNvCxnSpPr/>
          <p:nvPr/>
        </p:nvCxnSpPr>
        <p:spPr>
          <a:xfrm>
            <a:off x="5805264" y="3492695"/>
            <a:ext cx="1052736" cy="0"/>
          </a:xfrm>
          <a:prstGeom prst="straightConnector1">
            <a:avLst/>
          </a:prstGeom>
          <a:noFill/>
          <a:ln w="762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9" name="Google Shape;119;p1"/>
          <p:cNvCxnSpPr/>
          <p:nvPr/>
        </p:nvCxnSpPr>
        <p:spPr>
          <a:xfrm>
            <a:off x="2925115" y="1676969"/>
            <a:ext cx="783839" cy="0"/>
          </a:xfrm>
          <a:prstGeom prst="straightConnector1">
            <a:avLst/>
          </a:prstGeom>
          <a:noFill/>
          <a:ln w="762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0" name="Google Shape;120;p1"/>
          <p:cNvCxnSpPr/>
          <p:nvPr/>
        </p:nvCxnSpPr>
        <p:spPr>
          <a:xfrm>
            <a:off x="6237312" y="2483768"/>
            <a:ext cx="620688" cy="0"/>
          </a:xfrm>
          <a:prstGeom prst="straightConnector1">
            <a:avLst/>
          </a:prstGeom>
          <a:noFill/>
          <a:ln w="762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1" name="Google Shape;121;p1"/>
          <p:cNvCxnSpPr/>
          <p:nvPr/>
        </p:nvCxnSpPr>
        <p:spPr>
          <a:xfrm rot="10800000">
            <a:off x="5121569" y="388264"/>
            <a:ext cx="0" cy="1376842"/>
          </a:xfrm>
          <a:prstGeom prst="straightConnector1">
            <a:avLst/>
          </a:prstGeom>
          <a:noFill/>
          <a:ln w="762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" name="Google Shape;122;p1"/>
          <p:cNvCxnSpPr/>
          <p:nvPr/>
        </p:nvCxnSpPr>
        <p:spPr>
          <a:xfrm>
            <a:off x="4217536" y="1676969"/>
            <a:ext cx="908720" cy="0"/>
          </a:xfrm>
          <a:prstGeom prst="straightConnector1">
            <a:avLst/>
          </a:prstGeom>
          <a:noFill/>
          <a:ln w="762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3" name="Google Shape;123;p1"/>
          <p:cNvCxnSpPr/>
          <p:nvPr/>
        </p:nvCxnSpPr>
        <p:spPr>
          <a:xfrm rot="10800000" flipH="1">
            <a:off x="5776716" y="2483768"/>
            <a:ext cx="14274" cy="1008928"/>
          </a:xfrm>
          <a:prstGeom prst="straightConnector1">
            <a:avLst/>
          </a:prstGeom>
          <a:noFill/>
          <a:ln w="762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4" name="Google Shape;124;p1"/>
          <p:cNvCxnSpPr/>
          <p:nvPr/>
        </p:nvCxnSpPr>
        <p:spPr>
          <a:xfrm>
            <a:off x="5085184" y="2467084"/>
            <a:ext cx="705806" cy="0"/>
          </a:xfrm>
          <a:prstGeom prst="straightConnector1">
            <a:avLst/>
          </a:prstGeom>
          <a:noFill/>
          <a:ln w="76200" cap="flat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Presentazione su schermo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Hewlett-Packard Company</dc:creator>
  <cp:lastModifiedBy>Cristina Zamboni</cp:lastModifiedBy>
  <cp:revision>2</cp:revision>
  <dcterms:created xsi:type="dcterms:W3CDTF">2020-08-20T16:53:05Z</dcterms:created>
  <dcterms:modified xsi:type="dcterms:W3CDTF">2021-09-10T09:52:53Z</dcterms:modified>
</cp:coreProperties>
</file>