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2" autoAdjust="0"/>
    <p:restoredTop sz="94660"/>
  </p:normalViewPr>
  <p:slideViewPr>
    <p:cSldViewPr>
      <p:cViewPr>
        <p:scale>
          <a:sx n="56" d="100"/>
          <a:sy n="56" d="100"/>
        </p:scale>
        <p:origin x="2006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70D4C-FB12-489F-8A24-5BA78BE712CE}" type="datetimeFigureOut">
              <a:rPr lang="it-IT" smtClean="0"/>
              <a:t>01/09/2021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CA614-46D8-41FC-A08E-0DB7F95912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440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88471-AEEF-4336-A778-7AE6F58EC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52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1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01/09/2021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47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01/09/2021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7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1" y="274640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01/09/2021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92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01/09/2021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63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2" y="4406902"/>
            <a:ext cx="77724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01/09/2021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2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01/09/2021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97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01/09/2021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6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01/09/2021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464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01/09/2021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630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01/09/2021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054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7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01/09/2021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515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C7948-8AEA-4E27-8127-125888FF41F3}" type="datetimeFigureOut">
              <a:rPr lang="it-IT" smtClean="0"/>
              <a:t>01/09/2021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56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8" t="28893" r="19099" b="24728"/>
          <a:stretch>
            <a:fillRect/>
          </a:stretch>
        </p:blipFill>
        <p:spPr bwMode="auto">
          <a:xfrm>
            <a:off x="1899632" y="-174182"/>
            <a:ext cx="6746248" cy="660835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CasellaDiTesto 2"/>
          <p:cNvSpPr txBox="1">
            <a:spLocks noChangeArrowheads="1"/>
          </p:cNvSpPr>
          <p:nvPr/>
        </p:nvSpPr>
        <p:spPr bwMode="auto">
          <a:xfrm>
            <a:off x="505539" y="691127"/>
            <a:ext cx="117527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INFANZIA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MEDOLE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6219563" y="3241365"/>
            <a:ext cx="556599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C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709258" y="4735009"/>
            <a:ext cx="618442" cy="2769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 B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3450890" y="4913417"/>
            <a:ext cx="117504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4211978" y="3494618"/>
            <a:ext cx="0" cy="150435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4034802" y="4114812"/>
            <a:ext cx="525677" cy="27699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A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259820" y="1440321"/>
            <a:ext cx="526047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D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6213029" y="1858282"/>
            <a:ext cx="278299" cy="3519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646864" y="915748"/>
            <a:ext cx="541138" cy="27699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E</a:t>
            </a:r>
          </a:p>
        </p:txBody>
      </p:sp>
      <p:cxnSp>
        <p:nvCxnSpPr>
          <p:cNvPr id="19" name="Connettore 1 18"/>
          <p:cNvCxnSpPr/>
          <p:nvPr/>
        </p:nvCxnSpPr>
        <p:spPr>
          <a:xfrm flipH="1">
            <a:off x="3353406" y="142816"/>
            <a:ext cx="47331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 flipH="1">
            <a:off x="3382333" y="160738"/>
            <a:ext cx="20206" cy="189652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 flipH="1">
            <a:off x="3353406" y="2032499"/>
            <a:ext cx="57401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4423579" y="950851"/>
            <a:ext cx="16363" cy="82830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4174636" y="160739"/>
            <a:ext cx="5233" cy="5303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flipH="1">
            <a:off x="3936064" y="717671"/>
            <a:ext cx="2777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4502269" y="1132368"/>
            <a:ext cx="431134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rgbClr val="FF0000"/>
                </a:solidFill>
              </a:rPr>
              <a:t>Aula</a:t>
            </a:r>
          </a:p>
          <a:p>
            <a:r>
              <a:rPr lang="it-IT" sz="800" dirty="0">
                <a:solidFill>
                  <a:srgbClr val="FF0000"/>
                </a:solidFill>
              </a:rPr>
              <a:t>COVID</a:t>
            </a:r>
          </a:p>
        </p:txBody>
      </p:sp>
      <p:cxnSp>
        <p:nvCxnSpPr>
          <p:cNvPr id="38" name="Connettore 1 37"/>
          <p:cNvCxnSpPr/>
          <p:nvPr/>
        </p:nvCxnSpPr>
        <p:spPr>
          <a:xfrm>
            <a:off x="4921963" y="1076682"/>
            <a:ext cx="0" cy="481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>
            <a:off x="5738626" y="717674"/>
            <a:ext cx="0" cy="106147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6000435" y="2057261"/>
            <a:ext cx="0" cy="553152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>
            <a:off x="7047676" y="1240487"/>
            <a:ext cx="0" cy="136992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>
            <a:off x="6522631" y="717671"/>
            <a:ext cx="0" cy="53073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 flipH="1">
            <a:off x="5738629" y="717672"/>
            <a:ext cx="43719" cy="2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H="1">
            <a:off x="6219867" y="1273338"/>
            <a:ext cx="17189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 flipH="1">
            <a:off x="6015678" y="2610411"/>
            <a:ext cx="56892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 flipH="1">
            <a:off x="6735867" y="1261507"/>
            <a:ext cx="17189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 flipH="1">
            <a:off x="5684604" y="1779149"/>
            <a:ext cx="1825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 flipH="1">
            <a:off x="5738626" y="1273338"/>
            <a:ext cx="16762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/>
          <p:nvPr/>
        </p:nvCxnSpPr>
        <p:spPr>
          <a:xfrm>
            <a:off x="3467656" y="5083357"/>
            <a:ext cx="1289183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 flipV="1">
            <a:off x="4727254" y="3485035"/>
            <a:ext cx="0" cy="45912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1 74"/>
          <p:cNvCxnSpPr/>
          <p:nvPr/>
        </p:nvCxnSpPr>
        <p:spPr>
          <a:xfrm>
            <a:off x="3981311" y="3485032"/>
            <a:ext cx="77552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1 75"/>
          <p:cNvCxnSpPr/>
          <p:nvPr/>
        </p:nvCxnSpPr>
        <p:spPr>
          <a:xfrm>
            <a:off x="3415325" y="4534408"/>
            <a:ext cx="772675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1 81"/>
          <p:cNvCxnSpPr/>
          <p:nvPr/>
        </p:nvCxnSpPr>
        <p:spPr>
          <a:xfrm flipV="1">
            <a:off x="3447785" y="3907693"/>
            <a:ext cx="0" cy="100572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1 82"/>
          <p:cNvCxnSpPr/>
          <p:nvPr/>
        </p:nvCxnSpPr>
        <p:spPr>
          <a:xfrm flipV="1">
            <a:off x="3966113" y="3439348"/>
            <a:ext cx="0" cy="56558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1 89"/>
          <p:cNvCxnSpPr/>
          <p:nvPr/>
        </p:nvCxnSpPr>
        <p:spPr>
          <a:xfrm>
            <a:off x="3476362" y="3944157"/>
            <a:ext cx="48975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1 92"/>
          <p:cNvCxnSpPr/>
          <p:nvPr/>
        </p:nvCxnSpPr>
        <p:spPr>
          <a:xfrm>
            <a:off x="5546227" y="5563687"/>
            <a:ext cx="118963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/>
          <p:nvPr/>
        </p:nvCxnSpPr>
        <p:spPr>
          <a:xfrm>
            <a:off x="6770569" y="5357831"/>
            <a:ext cx="59482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1 96"/>
          <p:cNvCxnSpPr/>
          <p:nvPr/>
        </p:nvCxnSpPr>
        <p:spPr>
          <a:xfrm>
            <a:off x="6283016" y="4506760"/>
            <a:ext cx="108237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1 97"/>
          <p:cNvCxnSpPr/>
          <p:nvPr/>
        </p:nvCxnSpPr>
        <p:spPr>
          <a:xfrm>
            <a:off x="7320321" y="4534408"/>
            <a:ext cx="0" cy="82342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1 98"/>
          <p:cNvCxnSpPr/>
          <p:nvPr/>
        </p:nvCxnSpPr>
        <p:spPr>
          <a:xfrm flipV="1">
            <a:off x="5414262" y="4814641"/>
            <a:ext cx="0" cy="7490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1 99"/>
          <p:cNvCxnSpPr/>
          <p:nvPr/>
        </p:nvCxnSpPr>
        <p:spPr>
          <a:xfrm>
            <a:off x="6735863" y="4866986"/>
            <a:ext cx="0" cy="69670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1 109"/>
          <p:cNvCxnSpPr/>
          <p:nvPr/>
        </p:nvCxnSpPr>
        <p:spPr>
          <a:xfrm flipV="1">
            <a:off x="5414262" y="3889630"/>
            <a:ext cx="0" cy="6171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1 110"/>
          <p:cNvCxnSpPr/>
          <p:nvPr/>
        </p:nvCxnSpPr>
        <p:spPr>
          <a:xfrm flipH="1" flipV="1">
            <a:off x="6135153" y="4004928"/>
            <a:ext cx="11534" cy="51989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1 114"/>
          <p:cNvCxnSpPr/>
          <p:nvPr/>
        </p:nvCxnSpPr>
        <p:spPr>
          <a:xfrm flipH="1" flipV="1">
            <a:off x="5744137" y="3986639"/>
            <a:ext cx="26529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1 116"/>
          <p:cNvCxnSpPr/>
          <p:nvPr/>
        </p:nvCxnSpPr>
        <p:spPr>
          <a:xfrm>
            <a:off x="7047679" y="2610411"/>
            <a:ext cx="2947" cy="1504399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1 119"/>
          <p:cNvCxnSpPr/>
          <p:nvPr/>
        </p:nvCxnSpPr>
        <p:spPr>
          <a:xfrm>
            <a:off x="5751815" y="3372643"/>
            <a:ext cx="2948" cy="613995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1 120"/>
          <p:cNvCxnSpPr/>
          <p:nvPr/>
        </p:nvCxnSpPr>
        <p:spPr>
          <a:xfrm flipH="1">
            <a:off x="6025708" y="2610413"/>
            <a:ext cx="1" cy="52233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1 124"/>
          <p:cNvCxnSpPr/>
          <p:nvPr/>
        </p:nvCxnSpPr>
        <p:spPr>
          <a:xfrm flipH="1">
            <a:off x="6025158" y="2681705"/>
            <a:ext cx="55847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1 125"/>
          <p:cNvCxnSpPr/>
          <p:nvPr/>
        </p:nvCxnSpPr>
        <p:spPr>
          <a:xfrm flipH="1" flipV="1">
            <a:off x="6735867" y="3986639"/>
            <a:ext cx="17189" cy="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1 131"/>
          <p:cNvCxnSpPr/>
          <p:nvPr/>
        </p:nvCxnSpPr>
        <p:spPr>
          <a:xfrm flipH="1">
            <a:off x="6225377" y="3966481"/>
            <a:ext cx="16885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1 135"/>
          <p:cNvCxnSpPr/>
          <p:nvPr/>
        </p:nvCxnSpPr>
        <p:spPr>
          <a:xfrm flipH="1">
            <a:off x="5744136" y="3439346"/>
            <a:ext cx="1552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ccia a destra 10"/>
          <p:cNvSpPr/>
          <p:nvPr/>
        </p:nvSpPr>
        <p:spPr>
          <a:xfrm rot="16200000">
            <a:off x="5212346" y="3094669"/>
            <a:ext cx="5344937" cy="92597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Freccia a destra 59"/>
          <p:cNvSpPr/>
          <p:nvPr/>
        </p:nvSpPr>
        <p:spPr>
          <a:xfrm rot="10800000" flipV="1">
            <a:off x="6698753" y="304533"/>
            <a:ext cx="1147838" cy="50842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Freccia a destra 60"/>
          <p:cNvSpPr/>
          <p:nvPr/>
        </p:nvSpPr>
        <p:spPr>
          <a:xfrm>
            <a:off x="5375168" y="5915938"/>
            <a:ext cx="2471424" cy="74942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su 11"/>
          <p:cNvSpPr/>
          <p:nvPr/>
        </p:nvSpPr>
        <p:spPr>
          <a:xfrm>
            <a:off x="5336226" y="5769543"/>
            <a:ext cx="106634" cy="591473"/>
          </a:xfrm>
          <a:prstGeom prst="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5471809" y="5666617"/>
            <a:ext cx="1848511" cy="102927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in su 17"/>
          <p:cNvSpPr/>
          <p:nvPr/>
        </p:nvSpPr>
        <p:spPr>
          <a:xfrm>
            <a:off x="7370725" y="4216260"/>
            <a:ext cx="91485" cy="1450357"/>
          </a:xfrm>
          <a:prstGeom prst="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a sinistra 21"/>
          <p:cNvSpPr/>
          <p:nvPr/>
        </p:nvSpPr>
        <p:spPr>
          <a:xfrm flipV="1">
            <a:off x="6966293" y="4180038"/>
            <a:ext cx="447507" cy="110746"/>
          </a:xfrm>
          <a:prstGeom prst="lef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in su 26"/>
          <p:cNvSpPr/>
          <p:nvPr/>
        </p:nvSpPr>
        <p:spPr>
          <a:xfrm>
            <a:off x="5134144" y="4735007"/>
            <a:ext cx="116963" cy="16260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a destra 27"/>
          <p:cNvSpPr/>
          <p:nvPr/>
        </p:nvSpPr>
        <p:spPr>
          <a:xfrm>
            <a:off x="5215893" y="4634707"/>
            <a:ext cx="457282" cy="1003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7" name="Connettore 1 76"/>
          <p:cNvCxnSpPr/>
          <p:nvPr/>
        </p:nvCxnSpPr>
        <p:spPr>
          <a:xfrm flipV="1">
            <a:off x="4727254" y="4238044"/>
            <a:ext cx="0" cy="26871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1 77"/>
          <p:cNvCxnSpPr/>
          <p:nvPr/>
        </p:nvCxnSpPr>
        <p:spPr>
          <a:xfrm flipV="1">
            <a:off x="4727254" y="4814641"/>
            <a:ext cx="0" cy="26871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ccia in su 30"/>
          <p:cNvSpPr/>
          <p:nvPr/>
        </p:nvSpPr>
        <p:spPr>
          <a:xfrm>
            <a:off x="4865400" y="4114812"/>
            <a:ext cx="120140" cy="224620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Freccia a sinistra 32"/>
          <p:cNvSpPr/>
          <p:nvPr/>
        </p:nvSpPr>
        <p:spPr>
          <a:xfrm>
            <a:off x="4642252" y="4114812"/>
            <a:ext cx="279711" cy="43567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Freccia in su 79"/>
          <p:cNvSpPr/>
          <p:nvPr/>
        </p:nvSpPr>
        <p:spPr>
          <a:xfrm rot="5400000">
            <a:off x="6841635" y="4907863"/>
            <a:ext cx="88080" cy="2596081"/>
          </a:xfrm>
          <a:prstGeom prst="upArrow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Freccia in su 42"/>
          <p:cNvSpPr/>
          <p:nvPr/>
        </p:nvSpPr>
        <p:spPr>
          <a:xfrm flipH="1">
            <a:off x="8255639" y="160738"/>
            <a:ext cx="45719" cy="6045168"/>
          </a:xfrm>
          <a:prstGeom prst="up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Freccia a sinistra 43"/>
          <p:cNvSpPr/>
          <p:nvPr/>
        </p:nvSpPr>
        <p:spPr>
          <a:xfrm>
            <a:off x="4266792" y="796852"/>
            <a:ext cx="231529" cy="4356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Freccia in giù 86"/>
          <p:cNvSpPr/>
          <p:nvPr/>
        </p:nvSpPr>
        <p:spPr>
          <a:xfrm>
            <a:off x="6637085" y="458532"/>
            <a:ext cx="45719" cy="930714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Freccia a sinistra 78"/>
          <p:cNvSpPr/>
          <p:nvPr/>
        </p:nvSpPr>
        <p:spPr>
          <a:xfrm rot="16200000">
            <a:off x="4351803" y="432417"/>
            <a:ext cx="818605" cy="520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Freccia a sinistra 83"/>
          <p:cNvSpPr/>
          <p:nvPr/>
        </p:nvSpPr>
        <p:spPr>
          <a:xfrm>
            <a:off x="4273827" y="796852"/>
            <a:ext cx="352104" cy="544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CasellaDiTesto 49"/>
          <p:cNvSpPr txBox="1"/>
          <p:nvPr/>
        </p:nvSpPr>
        <p:spPr>
          <a:xfrm>
            <a:off x="4771237" y="5816415"/>
            <a:ext cx="1178699" cy="646331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Ingresso</a:t>
            </a:r>
          </a:p>
          <a:p>
            <a:r>
              <a:rPr lang="it-IT" dirty="0"/>
              <a:t>Cancello 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270182" y="4114811"/>
            <a:ext cx="768013" cy="351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2" name="CasellaDiTesto 91"/>
          <p:cNvSpPr txBox="1"/>
          <p:nvPr/>
        </p:nvSpPr>
        <p:spPr>
          <a:xfrm>
            <a:off x="6287906" y="4141259"/>
            <a:ext cx="50472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C</a:t>
            </a:r>
          </a:p>
        </p:txBody>
      </p:sp>
      <p:pic>
        <p:nvPicPr>
          <p:cNvPr id="56" name="Immagine 55">
            <a:extLst>
              <a:ext uri="{FF2B5EF4-FFF2-40B4-BE49-F238E27FC236}">
                <a16:creationId xmlns:a16="http://schemas.microsoft.com/office/drawing/2014/main" id="{61B520B5-EE8B-46FE-8280-C759877BF5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680887" y="-1606254"/>
            <a:ext cx="116012" cy="336799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BCC2CB00-36B9-4463-A4F1-176D753B39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 flipH="1">
            <a:off x="3618289" y="2892741"/>
            <a:ext cx="43567" cy="425427"/>
          </a:xfrm>
          <a:prstGeom prst="rect">
            <a:avLst/>
          </a:prstGeom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0FFAFFD9-F63E-4E79-BB78-9E89BFF3C3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97328" y="2896729"/>
            <a:ext cx="76501" cy="2865833"/>
          </a:xfrm>
          <a:prstGeom prst="rect">
            <a:avLst/>
          </a:prstGeom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717960DB-635A-45E3-AAA5-F5988E72A4F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8500" y="2841632"/>
            <a:ext cx="51051" cy="319526"/>
          </a:xfrm>
          <a:prstGeom prst="rect">
            <a:avLst/>
          </a:prstGeom>
        </p:spPr>
      </p:pic>
      <p:cxnSp>
        <p:nvCxnSpPr>
          <p:cNvPr id="86" name="Connettore 1 88">
            <a:extLst>
              <a:ext uri="{FF2B5EF4-FFF2-40B4-BE49-F238E27FC236}">
                <a16:creationId xmlns:a16="http://schemas.microsoft.com/office/drawing/2014/main" id="{79EC9C29-8714-4B3E-B487-E617F90F0686}"/>
              </a:ext>
            </a:extLst>
          </p:cNvPr>
          <p:cNvCxnSpPr>
            <a:cxnSpLocks/>
          </p:cNvCxnSpPr>
          <p:nvPr/>
        </p:nvCxnSpPr>
        <p:spPr>
          <a:xfrm flipV="1">
            <a:off x="3884826" y="2709403"/>
            <a:ext cx="0" cy="374668"/>
          </a:xfrm>
          <a:prstGeom prst="line">
            <a:avLst/>
          </a:prstGeom>
          <a:ln w="5715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E90EFDC0-64EC-495C-B4D1-BFB88A64955C}"/>
              </a:ext>
            </a:extLst>
          </p:cNvPr>
          <p:cNvSpPr/>
          <p:nvPr/>
        </p:nvSpPr>
        <p:spPr>
          <a:xfrm flipV="1">
            <a:off x="3246265" y="2803066"/>
            <a:ext cx="216335" cy="43567"/>
          </a:xfrm>
          <a:prstGeom prst="rightArrow">
            <a:avLst/>
          </a:prstGeom>
          <a:solidFill>
            <a:srgbClr val="FF66CC"/>
          </a:solidFill>
          <a:ln w="9525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D643376-F4ED-4C23-A0F5-C5B419456CCD}"/>
              </a:ext>
            </a:extLst>
          </p:cNvPr>
          <p:cNvSpPr/>
          <p:nvPr/>
        </p:nvSpPr>
        <p:spPr>
          <a:xfrm>
            <a:off x="3419942" y="2709403"/>
            <a:ext cx="405761" cy="43567"/>
          </a:xfrm>
          <a:prstGeom prst="rect">
            <a:avLst/>
          </a:prstGeom>
          <a:solidFill>
            <a:srgbClr val="FF66CC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5CB12223-60A4-427A-9D5B-D43392F508B8}"/>
              </a:ext>
            </a:extLst>
          </p:cNvPr>
          <p:cNvSpPr txBox="1"/>
          <p:nvPr/>
        </p:nvSpPr>
        <p:spPr>
          <a:xfrm>
            <a:off x="2738104" y="5765675"/>
            <a:ext cx="1178699" cy="646331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Ingresso</a:t>
            </a:r>
          </a:p>
          <a:p>
            <a:r>
              <a:rPr lang="it-IT" dirty="0"/>
              <a:t>Cancello B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66C5D575-EC5E-4B5E-9E7E-12AC5DD01434}"/>
              </a:ext>
            </a:extLst>
          </p:cNvPr>
          <p:cNvSpPr txBox="1"/>
          <p:nvPr/>
        </p:nvSpPr>
        <p:spPr>
          <a:xfrm>
            <a:off x="3478711" y="2805678"/>
            <a:ext cx="342083" cy="323165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it-IT" sz="500" dirty="0" err="1"/>
              <a:t>Pre</a:t>
            </a:r>
            <a:r>
              <a:rPr lang="it-IT" sz="500" dirty="0"/>
              <a:t> scuola</a:t>
            </a:r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22057170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25</Words>
  <Application>Microsoft Office PowerPoint</Application>
  <PresentationFormat>Presentazione su schermo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Hewlett-Packard Company</dc:creator>
  <cp:lastModifiedBy>Cristina Zamboni</cp:lastModifiedBy>
  <cp:revision>18</cp:revision>
  <dcterms:created xsi:type="dcterms:W3CDTF">2020-08-19T12:38:12Z</dcterms:created>
  <dcterms:modified xsi:type="dcterms:W3CDTF">2021-09-01T21:12:54Z</dcterms:modified>
</cp:coreProperties>
</file>