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37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708C-5F51-4A2F-838B-5CA19F08B499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49A1-0908-46D4-9F40-322DE950CF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78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708C-5F51-4A2F-838B-5CA19F08B499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49A1-0908-46D4-9F40-322DE950CF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26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708C-5F51-4A2F-838B-5CA19F08B499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49A1-0908-46D4-9F40-322DE950CF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332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708C-5F51-4A2F-838B-5CA19F08B499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49A1-0908-46D4-9F40-322DE950CF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018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708C-5F51-4A2F-838B-5CA19F08B499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49A1-0908-46D4-9F40-322DE950CF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42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708C-5F51-4A2F-838B-5CA19F08B499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49A1-0908-46D4-9F40-322DE950CF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979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708C-5F51-4A2F-838B-5CA19F08B499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49A1-0908-46D4-9F40-322DE950CF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006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708C-5F51-4A2F-838B-5CA19F08B499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49A1-0908-46D4-9F40-322DE950CF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45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708C-5F51-4A2F-838B-5CA19F08B499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49A1-0908-46D4-9F40-322DE950CF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768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708C-5F51-4A2F-838B-5CA19F08B499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49A1-0908-46D4-9F40-322DE950CF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635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708C-5F51-4A2F-838B-5CA19F08B499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49A1-0908-46D4-9F40-322DE950CF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885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6708C-5F51-4A2F-838B-5CA19F08B499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849A1-0908-46D4-9F40-322DE950CF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0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9"/>
          <a:stretch/>
        </p:blipFill>
        <p:spPr>
          <a:xfrm>
            <a:off x="4101495" y="2060848"/>
            <a:ext cx="3000966" cy="4370034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3" r="7952"/>
          <a:stretch/>
        </p:blipFill>
        <p:spPr>
          <a:xfrm>
            <a:off x="916209" y="51572"/>
            <a:ext cx="3042168" cy="605632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5236689" y="2996953"/>
            <a:ext cx="59822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D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973780" y="4381233"/>
            <a:ext cx="59822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C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913243" y="2276873"/>
            <a:ext cx="59560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 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041651" y="1123214"/>
            <a:ext cx="66468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B</a:t>
            </a:r>
          </a:p>
        </p:txBody>
      </p:sp>
      <p:cxnSp>
        <p:nvCxnSpPr>
          <p:cNvPr id="9" name="Connettore 1 8"/>
          <p:cNvCxnSpPr/>
          <p:nvPr/>
        </p:nvCxnSpPr>
        <p:spPr>
          <a:xfrm>
            <a:off x="5037282" y="2780928"/>
            <a:ext cx="99703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5236689" y="3861048"/>
            <a:ext cx="79762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6034316" y="3143442"/>
            <a:ext cx="66468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6694031" y="3143442"/>
            <a:ext cx="0" cy="108632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6087606" y="4197030"/>
            <a:ext cx="60642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5062712" y="2780928"/>
            <a:ext cx="0" cy="108632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6034316" y="3702705"/>
            <a:ext cx="0" cy="5431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4101495" y="5949280"/>
            <a:ext cx="96121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>
            <a:off x="4089295" y="4190280"/>
            <a:ext cx="64683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>
            <a:off x="3827458" y="4245866"/>
            <a:ext cx="0" cy="98333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4722780" y="5229200"/>
            <a:ext cx="33993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4736125" y="4201988"/>
            <a:ext cx="0" cy="102721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5073099" y="5229200"/>
            <a:ext cx="0" cy="72008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4132309" y="5229200"/>
            <a:ext cx="0" cy="72008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3827459" y="4245865"/>
            <a:ext cx="261837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ccia in su 39"/>
          <p:cNvSpPr/>
          <p:nvPr/>
        </p:nvSpPr>
        <p:spPr>
          <a:xfrm>
            <a:off x="3958377" y="5085184"/>
            <a:ext cx="42202" cy="97114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Freccia in su 40"/>
          <p:cNvSpPr/>
          <p:nvPr/>
        </p:nvSpPr>
        <p:spPr>
          <a:xfrm>
            <a:off x="3706341" y="4077072"/>
            <a:ext cx="42202" cy="19792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Freccia a destra 41"/>
          <p:cNvSpPr/>
          <p:nvPr/>
        </p:nvSpPr>
        <p:spPr>
          <a:xfrm>
            <a:off x="3727441" y="3974286"/>
            <a:ext cx="1345658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Freccia in su 42"/>
          <p:cNvSpPr/>
          <p:nvPr/>
        </p:nvSpPr>
        <p:spPr>
          <a:xfrm>
            <a:off x="5128019" y="3702705"/>
            <a:ext cx="42202" cy="294439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CasellaDiTesto 43"/>
          <p:cNvSpPr txBox="1"/>
          <p:nvPr/>
        </p:nvSpPr>
        <p:spPr>
          <a:xfrm>
            <a:off x="2644401" y="1916832"/>
            <a:ext cx="7976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2644401" y="2553871"/>
            <a:ext cx="7976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2710870" y="3273951"/>
            <a:ext cx="66312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3043215" y="3643283"/>
            <a:ext cx="531751" cy="3767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cxnSp>
        <p:nvCxnSpPr>
          <p:cNvPr id="49" name="Connettore 1 48"/>
          <p:cNvCxnSpPr/>
          <p:nvPr/>
        </p:nvCxnSpPr>
        <p:spPr>
          <a:xfrm>
            <a:off x="2644401" y="188640"/>
            <a:ext cx="797627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3428645" y="1772816"/>
            <a:ext cx="319898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>
            <a:off x="3748542" y="836712"/>
            <a:ext cx="0" cy="936104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>
            <a:off x="2642703" y="188640"/>
            <a:ext cx="0" cy="64807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>
            <a:off x="3442028" y="187110"/>
            <a:ext cx="0" cy="638751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>
            <a:off x="2910277" y="825860"/>
            <a:ext cx="0" cy="936104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 flipH="1">
            <a:off x="2589326" y="810764"/>
            <a:ext cx="320951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>
            <a:off x="3442029" y="825861"/>
            <a:ext cx="285413" cy="1924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reccia in su 66"/>
          <p:cNvSpPr/>
          <p:nvPr/>
        </p:nvSpPr>
        <p:spPr>
          <a:xfrm>
            <a:off x="3309091" y="1761964"/>
            <a:ext cx="64905" cy="3827276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9" name="Connettore 1 68"/>
          <p:cNvCxnSpPr/>
          <p:nvPr/>
        </p:nvCxnSpPr>
        <p:spPr>
          <a:xfrm flipV="1">
            <a:off x="1748957" y="2130709"/>
            <a:ext cx="862398" cy="2032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/>
          <p:nvPr/>
        </p:nvCxnSpPr>
        <p:spPr>
          <a:xfrm flipV="1">
            <a:off x="1188509" y="1834077"/>
            <a:ext cx="581044" cy="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/>
          <p:nvPr/>
        </p:nvCxnSpPr>
        <p:spPr>
          <a:xfrm flipV="1">
            <a:off x="2003198" y="3084105"/>
            <a:ext cx="607254" cy="2032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1 72"/>
          <p:cNvCxnSpPr/>
          <p:nvPr/>
        </p:nvCxnSpPr>
        <p:spPr>
          <a:xfrm flipV="1">
            <a:off x="1199261" y="2738538"/>
            <a:ext cx="581044" cy="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>
            <a:off x="1199262" y="1817785"/>
            <a:ext cx="0" cy="92075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1 79"/>
          <p:cNvCxnSpPr/>
          <p:nvPr/>
        </p:nvCxnSpPr>
        <p:spPr>
          <a:xfrm>
            <a:off x="1769553" y="1817786"/>
            <a:ext cx="0" cy="46837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1 80"/>
          <p:cNvCxnSpPr/>
          <p:nvPr/>
        </p:nvCxnSpPr>
        <p:spPr>
          <a:xfrm>
            <a:off x="1780305" y="2738150"/>
            <a:ext cx="0" cy="30302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1 83"/>
          <p:cNvCxnSpPr/>
          <p:nvPr/>
        </p:nvCxnSpPr>
        <p:spPr>
          <a:xfrm>
            <a:off x="2633535" y="2064179"/>
            <a:ext cx="0" cy="48969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1 85"/>
          <p:cNvCxnSpPr/>
          <p:nvPr/>
        </p:nvCxnSpPr>
        <p:spPr>
          <a:xfrm>
            <a:off x="2610452" y="2719179"/>
            <a:ext cx="0" cy="31182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asellaDiTesto 87"/>
          <p:cNvSpPr txBox="1"/>
          <p:nvPr/>
        </p:nvSpPr>
        <p:spPr>
          <a:xfrm>
            <a:off x="4272890" y="3273952"/>
            <a:ext cx="619856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1200" dirty="0"/>
              <a:t>AULA COVID</a:t>
            </a:r>
          </a:p>
        </p:txBody>
      </p:sp>
      <p:sp>
        <p:nvSpPr>
          <p:cNvPr id="89" name="Freccia in su 88"/>
          <p:cNvSpPr/>
          <p:nvPr/>
        </p:nvSpPr>
        <p:spPr>
          <a:xfrm>
            <a:off x="3247362" y="2626071"/>
            <a:ext cx="45719" cy="2928436"/>
          </a:xfrm>
          <a:prstGeom prst="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069076" y="5949280"/>
            <a:ext cx="1069042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it-IT" sz="1400" dirty="0"/>
              <a:t>Ingresso A</a:t>
            </a:r>
          </a:p>
        </p:txBody>
      </p:sp>
      <p:sp>
        <p:nvSpPr>
          <p:cNvPr id="14" name="Freccia a sinistra 13"/>
          <p:cNvSpPr/>
          <p:nvPr/>
        </p:nvSpPr>
        <p:spPr>
          <a:xfrm>
            <a:off x="2581979" y="2608381"/>
            <a:ext cx="681041" cy="65079"/>
          </a:xfrm>
          <a:prstGeom prst="left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8066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12</Words>
  <Application>Microsoft Office PowerPoint</Application>
  <PresentationFormat>Presentazione su schermo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Hewlett-Packard Company</dc:creator>
  <cp:lastModifiedBy>affarigenerali</cp:lastModifiedBy>
  <cp:revision>7</cp:revision>
  <dcterms:created xsi:type="dcterms:W3CDTF">2020-08-19T15:25:22Z</dcterms:created>
  <dcterms:modified xsi:type="dcterms:W3CDTF">2020-09-03T08:47:19Z</dcterms:modified>
</cp:coreProperties>
</file>