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588" autoAdjust="0"/>
    <p:restoredTop sz="94662" autoAdjust="0"/>
  </p:normalViewPr>
  <p:slideViewPr>
    <p:cSldViewPr>
      <p:cViewPr varScale="1">
        <p:scale>
          <a:sx n="84" d="100"/>
          <a:sy n="84" d="100"/>
        </p:scale>
        <p:origin x="3936" y="1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32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88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77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78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65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7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71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06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18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2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40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4BF0-315F-45FD-AABF-3617BDC96647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BFEF-8DFB-4520-BAF1-2FB55BB10E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5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ollod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7" t="13193" r="8746" b="20950"/>
          <a:stretch>
            <a:fillRect/>
          </a:stretch>
        </p:blipFill>
        <p:spPr bwMode="auto">
          <a:xfrm rot="5400000">
            <a:off x="-1123254" y="1120838"/>
            <a:ext cx="9558193" cy="731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661248" y="995602"/>
            <a:ext cx="81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Sez</a:t>
            </a:r>
            <a:r>
              <a:rPr lang="it-IT" dirty="0"/>
              <a:t> B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74694" y="6204182"/>
            <a:ext cx="378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Sez</a:t>
            </a:r>
            <a:r>
              <a:rPr lang="it-IT" dirty="0"/>
              <a:t> 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12976" y="7493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Saez</a:t>
            </a:r>
            <a:r>
              <a:rPr lang="it-IT" dirty="0"/>
              <a:t> B gruppo 2</a:t>
            </a:r>
          </a:p>
        </p:txBody>
      </p:sp>
      <p:sp>
        <p:nvSpPr>
          <p:cNvPr id="5" name="Rettangolo 4"/>
          <p:cNvSpPr/>
          <p:nvPr/>
        </p:nvSpPr>
        <p:spPr>
          <a:xfrm>
            <a:off x="5517232" y="683568"/>
            <a:ext cx="1098122" cy="993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068960" y="683568"/>
            <a:ext cx="201622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484784" y="683568"/>
            <a:ext cx="1368152" cy="712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01208" y="749380"/>
            <a:ext cx="131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Sezione B gruppo 1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860159" y="5863547"/>
            <a:ext cx="13141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Sezione B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360766" y="805874"/>
            <a:ext cx="131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Sezione B gruppo 2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484784" y="854973"/>
            <a:ext cx="131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Sezione A gruppo 1</a:t>
            </a:r>
          </a:p>
        </p:txBody>
      </p:sp>
      <p:sp>
        <p:nvSpPr>
          <p:cNvPr id="9" name="Rettangolo 8"/>
          <p:cNvSpPr/>
          <p:nvPr/>
        </p:nvSpPr>
        <p:spPr>
          <a:xfrm>
            <a:off x="4941168" y="5292080"/>
            <a:ext cx="1125125" cy="1512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834142" y="5725047"/>
            <a:ext cx="1314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Sezione A gruppo 2</a:t>
            </a:r>
          </a:p>
        </p:txBody>
      </p:sp>
      <p:sp>
        <p:nvSpPr>
          <p:cNvPr id="14" name="Freccia in giù 13"/>
          <p:cNvSpPr/>
          <p:nvPr/>
        </p:nvSpPr>
        <p:spPr>
          <a:xfrm>
            <a:off x="3861048" y="5725047"/>
            <a:ext cx="108012" cy="10792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4073520" y="6048212"/>
            <a:ext cx="144016" cy="136090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4077072" y="7956376"/>
            <a:ext cx="2304256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 flipH="1">
            <a:off x="6860587" y="7895649"/>
            <a:ext cx="45719" cy="13321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su 19"/>
          <p:cNvSpPr/>
          <p:nvPr/>
        </p:nvSpPr>
        <p:spPr>
          <a:xfrm>
            <a:off x="3658257" y="5863547"/>
            <a:ext cx="101395" cy="328045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inversione 21"/>
          <p:cNvSpPr/>
          <p:nvPr/>
        </p:nvSpPr>
        <p:spPr>
          <a:xfrm>
            <a:off x="3658257" y="5436096"/>
            <a:ext cx="559279" cy="288951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564904" y="7020272"/>
            <a:ext cx="648072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COVID</a:t>
            </a:r>
          </a:p>
        </p:txBody>
      </p:sp>
      <p:cxnSp>
        <p:nvCxnSpPr>
          <p:cNvPr id="3072" name="Connettore 1 3071"/>
          <p:cNvCxnSpPr/>
          <p:nvPr/>
        </p:nvCxnSpPr>
        <p:spPr>
          <a:xfrm>
            <a:off x="2888940" y="1756313"/>
            <a:ext cx="8707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4214472" y="1756313"/>
            <a:ext cx="8707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Connettore 1 3076"/>
          <p:cNvCxnSpPr/>
          <p:nvPr/>
        </p:nvCxnSpPr>
        <p:spPr>
          <a:xfrm>
            <a:off x="1340768" y="323528"/>
            <a:ext cx="1512168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1286762" y="323528"/>
            <a:ext cx="54007" cy="2016224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1188031" y="3492695"/>
            <a:ext cx="1512168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1286762" y="2339752"/>
            <a:ext cx="1512168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V="1">
            <a:off x="2852936" y="323528"/>
            <a:ext cx="36004" cy="1432786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6066294" y="5316559"/>
            <a:ext cx="0" cy="1487787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4761148" y="5316559"/>
            <a:ext cx="138714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4725144" y="6825949"/>
            <a:ext cx="1512168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4824564" y="5725047"/>
            <a:ext cx="0" cy="1100902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V="1">
            <a:off x="1250758" y="2339752"/>
            <a:ext cx="36004" cy="1152943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2641990" y="2339752"/>
            <a:ext cx="36004" cy="1152943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3" name="Connettore 1 3092"/>
          <p:cNvCxnSpPr/>
          <p:nvPr/>
        </p:nvCxnSpPr>
        <p:spPr>
          <a:xfrm>
            <a:off x="2987951" y="388264"/>
            <a:ext cx="3870049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6" name="Connettore 1 3095"/>
          <p:cNvCxnSpPr/>
          <p:nvPr/>
        </p:nvCxnSpPr>
        <p:spPr>
          <a:xfrm>
            <a:off x="6858000" y="388264"/>
            <a:ext cx="0" cy="3104431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9" name="Connettore 1 3098"/>
          <p:cNvCxnSpPr/>
          <p:nvPr/>
        </p:nvCxnSpPr>
        <p:spPr>
          <a:xfrm>
            <a:off x="5805264" y="3492695"/>
            <a:ext cx="105273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925115" y="1676969"/>
            <a:ext cx="783839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6237312" y="2483768"/>
            <a:ext cx="620688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 flipV="1">
            <a:off x="5121569" y="388264"/>
            <a:ext cx="0" cy="137684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4217536" y="1676969"/>
            <a:ext cx="90872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V="1">
            <a:off x="5776716" y="2483768"/>
            <a:ext cx="14274" cy="100892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>
            <a:off x="5085184" y="2467084"/>
            <a:ext cx="705806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611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affarigenerali</cp:lastModifiedBy>
  <cp:revision>8</cp:revision>
  <dcterms:created xsi:type="dcterms:W3CDTF">2020-08-20T16:53:05Z</dcterms:created>
  <dcterms:modified xsi:type="dcterms:W3CDTF">2020-09-03T08:46:27Z</dcterms:modified>
</cp:coreProperties>
</file>