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88163" cy="10020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0070D4C-FB12-489F-8A24-5BA78BE712CE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A5CA614-46D8-41FC-A08E-0DB7F95912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40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8471-AEEF-4336-A778-7AE6F58ECBD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2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4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7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2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6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2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97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6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64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30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54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15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7948-8AEA-4E27-8127-125888FF41F3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6ED6-5AE2-4C9E-B37A-444F634630E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56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asellaDiTesto 93"/>
          <p:cNvSpPr txBox="1"/>
          <p:nvPr/>
        </p:nvSpPr>
        <p:spPr>
          <a:xfrm>
            <a:off x="214282" y="2214554"/>
            <a:ext cx="1071570" cy="338554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SEZIONE E</a:t>
            </a:r>
          </a:p>
        </p:txBody>
      </p:sp>
      <p:pic>
        <p:nvPicPr>
          <p:cNvPr id="1536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8" t="28893" r="19099" b="24728"/>
          <a:stretch>
            <a:fillRect/>
          </a:stretch>
        </p:blipFill>
        <p:spPr bwMode="auto">
          <a:xfrm>
            <a:off x="1428728" y="0"/>
            <a:ext cx="7250723" cy="68580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CasellaDiTesto 2"/>
          <p:cNvSpPr txBox="1">
            <a:spLocks noChangeArrowheads="1"/>
          </p:cNvSpPr>
          <p:nvPr/>
        </p:nvSpPr>
        <p:spPr bwMode="auto">
          <a:xfrm>
            <a:off x="317989" y="908050"/>
            <a:ext cx="12631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INFANZIA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MEDOLE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157399" y="3584254"/>
            <a:ext cx="5982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635503" y="5151676"/>
            <a:ext cx="6646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 B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309090" y="5338898"/>
            <a:ext cx="12629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151618" y="3850016"/>
            <a:ext cx="0" cy="157865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940545" y="4500845"/>
            <a:ext cx="56498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200091" y="1694249"/>
            <a:ext cx="565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D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167254" y="2132856"/>
            <a:ext cx="2991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45665" y="1143765"/>
            <a:ext cx="58160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E</a:t>
            </a:r>
          </a:p>
        </p:txBody>
      </p:sp>
      <p:cxnSp>
        <p:nvCxnSpPr>
          <p:cNvPr id="19" name="Connettore 1 18"/>
          <p:cNvCxnSpPr/>
          <p:nvPr/>
        </p:nvCxnSpPr>
        <p:spPr>
          <a:xfrm flipH="1">
            <a:off x="3279711" y="332656"/>
            <a:ext cx="871907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flipH="1">
            <a:off x="3309090" y="351463"/>
            <a:ext cx="20520" cy="199019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H="1">
            <a:off x="3309091" y="2341661"/>
            <a:ext cx="1057412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4366503" y="1180601"/>
            <a:ext cx="16617" cy="869215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113696" y="351464"/>
            <a:ext cx="5314" cy="55658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H="1">
            <a:off x="3871417" y="935906"/>
            <a:ext cx="511703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4420870" y="1371084"/>
            <a:ext cx="46337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Aula</a:t>
            </a:r>
          </a:p>
          <a:p>
            <a:r>
              <a:rPr lang="it-IT" sz="1200" dirty="0">
                <a:solidFill>
                  <a:srgbClr val="FF0000"/>
                </a:solidFill>
              </a:rPr>
              <a:t>COVID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3357554" y="3000372"/>
            <a:ext cx="6915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/>
              <a:t>PRE</a:t>
            </a:r>
          </a:p>
          <a:p>
            <a:r>
              <a:rPr lang="it-IT" sz="1000" dirty="0"/>
              <a:t>SCUOLA</a:t>
            </a:r>
          </a:p>
        </p:txBody>
      </p:sp>
      <p:cxnSp>
        <p:nvCxnSpPr>
          <p:cNvPr id="38" name="Connettore 1 37"/>
          <p:cNvCxnSpPr/>
          <p:nvPr/>
        </p:nvCxnSpPr>
        <p:spPr>
          <a:xfrm>
            <a:off x="4872628" y="1312648"/>
            <a:ext cx="0" cy="5052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5701972" y="935907"/>
            <a:ext cx="0" cy="111390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967847" y="2341662"/>
            <a:ext cx="0" cy="5804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7031350" y="1484544"/>
            <a:ext cx="0" cy="143759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6498152" y="935906"/>
            <a:ext cx="0" cy="5569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 flipV="1">
            <a:off x="5701973" y="935906"/>
            <a:ext cx="805365" cy="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6190683" y="1519019"/>
            <a:ext cx="31665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5983325" y="2922136"/>
            <a:ext cx="104802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flipH="1">
            <a:off x="6714696" y="1506604"/>
            <a:ext cx="31665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H="1">
            <a:off x="5647111" y="2049815"/>
            <a:ext cx="33621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>
            <a:off x="5701972" y="1519019"/>
            <a:ext cx="30878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/>
          <p:cNvSpPr/>
          <p:nvPr/>
        </p:nvSpPr>
        <p:spPr>
          <a:xfrm rot="16200000">
            <a:off x="1077147" y="3460327"/>
            <a:ext cx="3892155" cy="4572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a destra 59"/>
          <p:cNvSpPr/>
          <p:nvPr/>
        </p:nvSpPr>
        <p:spPr>
          <a:xfrm>
            <a:off x="5008246" y="595220"/>
            <a:ext cx="1613944" cy="69074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Freccia a destra 60"/>
          <p:cNvSpPr/>
          <p:nvPr/>
        </p:nvSpPr>
        <p:spPr>
          <a:xfrm flipV="1">
            <a:off x="3000364" y="142876"/>
            <a:ext cx="2071702" cy="71414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su 64"/>
          <p:cNvSpPr/>
          <p:nvPr/>
        </p:nvSpPr>
        <p:spPr>
          <a:xfrm>
            <a:off x="3000364" y="204191"/>
            <a:ext cx="45719" cy="137135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Freccia in su 79"/>
          <p:cNvSpPr/>
          <p:nvPr/>
        </p:nvSpPr>
        <p:spPr>
          <a:xfrm>
            <a:off x="3129934" y="3214686"/>
            <a:ext cx="45719" cy="2204259"/>
          </a:xfrm>
          <a:prstGeom prst="upArrow">
            <a:avLst/>
          </a:prstGeom>
          <a:solidFill>
            <a:schemeClr val="tx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2 38"/>
          <p:cNvCxnSpPr>
            <a:endCxn id="80" idx="2"/>
          </p:cNvCxnSpPr>
          <p:nvPr/>
        </p:nvCxnSpPr>
        <p:spPr>
          <a:xfrm rot="5400000" flipH="1" flipV="1">
            <a:off x="2878271" y="5432456"/>
            <a:ext cx="288034" cy="261012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ccia a destra 40"/>
          <p:cNvSpPr/>
          <p:nvPr/>
        </p:nvSpPr>
        <p:spPr>
          <a:xfrm>
            <a:off x="3235692" y="290077"/>
            <a:ext cx="11470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su 42"/>
          <p:cNvSpPr/>
          <p:nvPr/>
        </p:nvSpPr>
        <p:spPr>
          <a:xfrm>
            <a:off x="3143240" y="351464"/>
            <a:ext cx="45719" cy="2820262"/>
          </a:xfrm>
          <a:prstGeom prst="up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a sinistra 43"/>
          <p:cNvSpPr/>
          <p:nvPr/>
        </p:nvSpPr>
        <p:spPr>
          <a:xfrm>
            <a:off x="4193566" y="1018996"/>
            <a:ext cx="24884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giù 44"/>
          <p:cNvSpPr/>
          <p:nvPr/>
        </p:nvSpPr>
        <p:spPr>
          <a:xfrm>
            <a:off x="5008246" y="294642"/>
            <a:ext cx="72926" cy="30057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in giù 86"/>
          <p:cNvSpPr/>
          <p:nvPr/>
        </p:nvSpPr>
        <p:spPr>
          <a:xfrm>
            <a:off x="6615091" y="663967"/>
            <a:ext cx="45719" cy="97668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reccia a sinistra 78"/>
          <p:cNvSpPr/>
          <p:nvPr/>
        </p:nvSpPr>
        <p:spPr>
          <a:xfrm rot="16200000">
            <a:off x="4043732" y="674235"/>
            <a:ext cx="691265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3428992" y="3429000"/>
            <a:ext cx="428628" cy="1588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ccia a sinistra 83"/>
          <p:cNvSpPr/>
          <p:nvPr/>
        </p:nvSpPr>
        <p:spPr>
          <a:xfrm>
            <a:off x="4193566" y="1018996"/>
            <a:ext cx="378434" cy="570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8" name="Connettore 1 87"/>
          <p:cNvCxnSpPr/>
          <p:nvPr/>
        </p:nvCxnSpPr>
        <p:spPr>
          <a:xfrm>
            <a:off x="3357554" y="3000372"/>
            <a:ext cx="571504" cy="1588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 rot="5400000" flipH="1" flipV="1">
            <a:off x="3713949" y="3214687"/>
            <a:ext cx="428629" cy="1588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 rot="5400000">
            <a:off x="3264195" y="3308045"/>
            <a:ext cx="329595" cy="1588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ccia a destra 36"/>
          <p:cNvSpPr/>
          <p:nvPr/>
        </p:nvSpPr>
        <p:spPr>
          <a:xfrm>
            <a:off x="3214678" y="3071810"/>
            <a:ext cx="214314" cy="45719"/>
          </a:xfrm>
          <a:prstGeom prst="rightArrow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reccia in su 48"/>
          <p:cNvSpPr/>
          <p:nvPr/>
        </p:nvSpPr>
        <p:spPr>
          <a:xfrm flipH="1">
            <a:off x="3214677" y="3143248"/>
            <a:ext cx="45719" cy="2286016"/>
          </a:xfrm>
          <a:prstGeom prst="upArrow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CasellaDiTesto 50"/>
          <p:cNvSpPr txBox="1"/>
          <p:nvPr/>
        </p:nvSpPr>
        <p:spPr>
          <a:xfrm>
            <a:off x="2000232" y="5500702"/>
            <a:ext cx="135732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Ingresso Cancello B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96279" y="4500845"/>
            <a:ext cx="82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6229875" y="4528598"/>
            <a:ext cx="5424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  <p:sp>
        <p:nvSpPr>
          <p:cNvPr id="95" name="CasellaDiTesto 94"/>
          <p:cNvSpPr txBox="1"/>
          <p:nvPr/>
        </p:nvSpPr>
        <p:spPr>
          <a:xfrm>
            <a:off x="214282" y="2928934"/>
            <a:ext cx="1071570" cy="33855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SEZIONE D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214282" y="3786190"/>
            <a:ext cx="1071570" cy="523220"/>
          </a:xfrm>
          <a:prstGeom prst="rect">
            <a:avLst/>
          </a:prstGeom>
          <a:noFill/>
          <a:ln w="57150">
            <a:solidFill>
              <a:srgbClr val="FF66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PRE SCUOLA</a:t>
            </a:r>
          </a:p>
        </p:txBody>
      </p:sp>
    </p:spTree>
    <p:extLst>
      <p:ext uri="{BB962C8B-B14F-4D97-AF65-F5344CB8AC3E}">
        <p14:creationId xmlns:p14="http://schemas.microsoft.com/office/powerpoint/2010/main" val="2205717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</Words>
  <Application>Microsoft Office PowerPoint</Application>
  <PresentationFormat>Presentazione su schermo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angela montanino</cp:lastModifiedBy>
  <cp:revision>15</cp:revision>
  <dcterms:created xsi:type="dcterms:W3CDTF">2020-08-19T12:38:12Z</dcterms:created>
  <dcterms:modified xsi:type="dcterms:W3CDTF">2020-10-03T08:15:46Z</dcterms:modified>
</cp:coreProperties>
</file>