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media/image42.wmf" ContentType="image/x-emf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7"/>
  </p:notesMasterIdLst>
  <p:handoutMasterIdLst>
    <p:handoutMasterId r:id="rId38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/>
  <p:notesSz cx="6797675" cy="9926638"/>
  <p:embeddedFontLst>
    <p:embeddedFont>
      <p:font typeface="Garamond" panose="02020404030301010803" pitchFamily="18" charset="0"/>
      <p:regular r:id="rId39"/>
      <p:bold r:id="rId40"/>
      <p:italic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Microsoft YaHei" panose="020B0503020204020204" pitchFamily="34" charset="-122"/>
      <p:regular r:id="rId46"/>
      <p:bold r:id="rId47"/>
    </p:embeddedFont>
    <p:embeddedFont>
      <p:font typeface="Segoe UI" panose="020B0502040204020203" pitchFamily="34" charset="0"/>
      <p:regular r:id="rId48"/>
      <p:bold r:id="rId49"/>
      <p:italic r:id="rId50"/>
      <p:boldItalic r:id="rId51"/>
    </p:embeddedFont>
    <p:embeddedFont>
      <p:font typeface="Arial Unicode MS" panose="020B0604020202020204" pitchFamily="34" charset="-128"/>
      <p:regular r:id="rId52"/>
    </p:embeddedFont>
    <p:embeddedFont>
      <p:font typeface="Comic Sans MS" panose="030F0702030302020204" pitchFamily="66" charset="0"/>
      <p:regular r:id="rId53"/>
      <p:bold r:id="rId54"/>
      <p:italic r:id="rId55"/>
      <p:boldItalic r:id="rId56"/>
    </p:embeddedFont>
  </p:embeddedFont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3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46" Type="http://schemas.openxmlformats.org/officeDocument/2006/relationships/font" Target="fonts/font8.fntdata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11.fntdata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8" Type="http://schemas.openxmlformats.org/officeDocument/2006/relationships/slide" Target="slides/slide6.xml"/><Relationship Id="rId51" Type="http://schemas.openxmlformats.org/officeDocument/2006/relationships/font" Target="fonts/font13.fntdata"/><Relationship Id="rId3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 txBox="1">
            <a:spLocks noGrp="1"/>
          </p:cNvSpPr>
          <p:nvPr>
            <p:ph type="hdr" sz="quarter"/>
          </p:nvPr>
        </p:nvSpPr>
        <p:spPr>
          <a:xfrm>
            <a:off x="1" y="0"/>
            <a:ext cx="2949481" cy="495968"/>
          </a:xfrm>
          <a:prstGeom prst="rect">
            <a:avLst/>
          </a:prstGeom>
          <a:noFill/>
          <a:ln>
            <a:noFill/>
          </a:ln>
        </p:spPr>
        <p:txBody>
          <a:bodyPr vert="horz" wrap="none" lIns="93744" tIns="46872" rIns="93744" bIns="46872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  <a:defRPr sz="1400"/>
            </a:pPr>
            <a:endParaRPr lang="it-IT" sz="15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data 2"/>
          <p:cNvSpPr txBox="1">
            <a:spLocks noGrp="1"/>
          </p:cNvSpPr>
          <p:nvPr>
            <p:ph type="dt" sz="quarter" idx="1"/>
          </p:nvPr>
        </p:nvSpPr>
        <p:spPr>
          <a:xfrm>
            <a:off x="3847465" y="0"/>
            <a:ext cx="2949481" cy="495968"/>
          </a:xfrm>
          <a:prstGeom prst="rect">
            <a:avLst/>
          </a:prstGeom>
          <a:noFill/>
          <a:ln>
            <a:noFill/>
          </a:ln>
        </p:spPr>
        <p:txBody>
          <a:bodyPr vert="horz" wrap="none" lIns="93744" tIns="46872" rIns="93744" bIns="46872" anchorCtr="0" compatLnSpc="1">
            <a:noAutofit/>
          </a:bodyPr>
          <a:lstStyle/>
          <a:p>
            <a:pPr algn="r"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  <a:defRPr sz="1400"/>
            </a:pPr>
            <a:endParaRPr lang="it-IT" sz="15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4" name="Segnaposto piè di pagina 3"/>
          <p:cNvSpPr txBox="1">
            <a:spLocks noGrp="1"/>
          </p:cNvSpPr>
          <p:nvPr>
            <p:ph type="ftr" sz="quarter" idx="2"/>
          </p:nvPr>
        </p:nvSpPr>
        <p:spPr>
          <a:xfrm>
            <a:off x="1" y="9430699"/>
            <a:ext cx="2949481" cy="495968"/>
          </a:xfrm>
          <a:prstGeom prst="rect">
            <a:avLst/>
          </a:prstGeom>
          <a:noFill/>
          <a:ln>
            <a:noFill/>
          </a:ln>
        </p:spPr>
        <p:txBody>
          <a:bodyPr vert="horz" wrap="none" lIns="93744" tIns="46872" rIns="93744" bIns="46872" anchor="b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  <a:defRPr sz="1400"/>
            </a:pPr>
            <a:endParaRPr lang="it-IT" sz="15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5" name="Segnaposto numero diapositiva 4"/>
          <p:cNvSpPr txBox="1">
            <a:spLocks noGrp="1"/>
          </p:cNvSpPr>
          <p:nvPr>
            <p:ph type="sldNum" sz="quarter" idx="3"/>
          </p:nvPr>
        </p:nvSpPr>
        <p:spPr>
          <a:xfrm>
            <a:off x="3847465" y="9430699"/>
            <a:ext cx="2949481" cy="495968"/>
          </a:xfrm>
          <a:prstGeom prst="rect">
            <a:avLst/>
          </a:prstGeom>
          <a:noFill/>
          <a:ln>
            <a:noFill/>
          </a:ln>
        </p:spPr>
        <p:txBody>
          <a:bodyPr vert="horz" wrap="none" lIns="93744" tIns="46872" rIns="93744" bIns="46872" anchor="b" anchorCtr="0" compatLnSpc="1">
            <a:noAutofit/>
          </a:bodyPr>
          <a:lstStyle/>
          <a:p>
            <a:pPr algn="r"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  <a:defRPr sz="1400"/>
            </a:pPr>
            <a:fld id="{258468C3-FDE4-4B71-8854-96A9F61A87D4}" type="slidenum">
              <a:rPr lang="it-IT" sz="1500">
                <a:solidFill>
                  <a:srgbClr val="FFFFFF"/>
                </a:solidFill>
                <a:latin typeface="Garamond" pitchFamily="18"/>
                <a:ea typeface="Microsoft YaHei" pitchFamily="34"/>
                <a:cs typeface="Microsoft YaHei" pitchFamily="34"/>
              </a:rPr>
              <a:pPr algn="r" hangingPunct="0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  <a:defRPr sz="1400"/>
              </a:pPr>
              <a:t>‹N›</a:t>
            </a:fld>
            <a:endParaRPr lang="it-IT" sz="15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9769098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>
            <a:spLocks noMove="1" noResize="1"/>
          </p:cNvSpPr>
          <p:nvPr/>
        </p:nvSpPr>
        <p:spPr>
          <a:xfrm>
            <a:off x="1" y="0"/>
            <a:ext cx="6797309" cy="9927051"/>
          </a:xfrm>
          <a:prstGeom prst="rect">
            <a:avLst/>
          </a:prstGeom>
          <a:solidFill>
            <a:srgbClr val="FFFFFF"/>
          </a:solidFill>
          <a:ln cap="sq">
            <a:noFill/>
            <a:prstDash val="solid"/>
          </a:ln>
        </p:spPr>
        <p:txBody>
          <a:bodyPr vert="horz" wrap="none" lIns="93744" tIns="46872" rIns="93744" bIns="46872" anchor="ctr" anchorCtr="1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0" y="0"/>
            <a:ext cx="6797672" cy="9926667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4" name="Figura a mano libera 3"/>
          <p:cNvSpPr/>
          <p:nvPr/>
        </p:nvSpPr>
        <p:spPr>
          <a:xfrm>
            <a:off x="0" y="0"/>
            <a:ext cx="6797672" cy="9926667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5" name="Figura a mano libera 4"/>
          <p:cNvSpPr/>
          <p:nvPr/>
        </p:nvSpPr>
        <p:spPr>
          <a:xfrm>
            <a:off x="0" y="0"/>
            <a:ext cx="6797672" cy="9926667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6" name="Figura a mano libera 5"/>
          <p:cNvSpPr/>
          <p:nvPr/>
        </p:nvSpPr>
        <p:spPr>
          <a:xfrm>
            <a:off x="-1447" y="0"/>
            <a:ext cx="2946224" cy="4967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7" name="Figura a mano libera 6"/>
          <p:cNvSpPr/>
          <p:nvPr/>
        </p:nvSpPr>
        <p:spPr>
          <a:xfrm>
            <a:off x="3851447" y="0"/>
            <a:ext cx="2946224" cy="4967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8" name="Segnaposto immagine diapositiva 7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50888"/>
            <a:ext cx="4935538" cy="3703637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9" name="Segnaposto note 8"/>
          <p:cNvSpPr txBox="1">
            <a:spLocks noGrp="1"/>
          </p:cNvSpPr>
          <p:nvPr>
            <p:ph type="body" sz="quarter" idx="3"/>
          </p:nvPr>
        </p:nvSpPr>
        <p:spPr>
          <a:xfrm>
            <a:off x="904497" y="4716695"/>
            <a:ext cx="4981437" cy="4462175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/>
          <a:p>
            <a:endParaRPr lang="it-IT"/>
          </a:p>
        </p:txBody>
      </p:sp>
      <p:sp>
        <p:nvSpPr>
          <p:cNvPr id="10" name="Figura a mano libera 9"/>
          <p:cNvSpPr/>
          <p:nvPr/>
        </p:nvSpPr>
        <p:spPr>
          <a:xfrm>
            <a:off x="-1447" y="9431468"/>
            <a:ext cx="2946224" cy="4967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11" name="Segnaposto numero diapositiva 10"/>
          <p:cNvSpPr txBox="1">
            <a:spLocks noGrp="1"/>
          </p:cNvSpPr>
          <p:nvPr>
            <p:ph type="sldNum" sz="quarter" idx="5"/>
          </p:nvPr>
        </p:nvSpPr>
        <p:spPr>
          <a:xfrm>
            <a:off x="3851084" y="9431084"/>
            <a:ext cx="2941519" cy="491738"/>
          </a:xfrm>
          <a:prstGeom prst="rect">
            <a:avLst/>
          </a:prstGeom>
          <a:noFill/>
          <a:ln>
            <a:noFill/>
          </a:ln>
        </p:spPr>
        <p:txBody>
          <a:bodyPr vert="horz" wrap="square" lIns="19874" tIns="0" rIns="19874" bIns="0" anchor="b" anchorCtr="0" compatLnSpc="1">
            <a:noAutofit/>
          </a:bodyPr>
          <a:lstStyle>
            <a:lvl1pPr marL="0" marR="0" lvl="0" indent="0" algn="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  <a:defRPr lang="it-IT" sz="1000" b="0" i="1" u="none" strike="noStrike" baseline="0">
                <a:ln>
                  <a:noFill/>
                </a:ln>
                <a:solidFill>
                  <a:srgbClr val="000000"/>
                </a:solidFill>
                <a:latin typeface="Times New Roman" pitchFamily="18"/>
                <a:ea typeface="Segoe UI" pitchFamily="34"/>
                <a:cs typeface="Segoe UI" pitchFamily="34"/>
              </a:defRPr>
            </a:lvl1pPr>
          </a:lstStyle>
          <a:p>
            <a:pPr lvl="0"/>
            <a:fld id="{0AB011C2-CDA3-4886-B05D-C21D7A037B57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3329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48919" algn="l"/>
        <a:tab pos="898199" algn="l"/>
        <a:tab pos="1347480" algn="l"/>
        <a:tab pos="1796760" algn="l"/>
        <a:tab pos="2246040" algn="l"/>
        <a:tab pos="2695320" algn="l"/>
        <a:tab pos="3144600" algn="l"/>
        <a:tab pos="3593880" algn="l"/>
        <a:tab pos="4043159" algn="l"/>
        <a:tab pos="4492440" algn="l"/>
        <a:tab pos="4941719" algn="l"/>
        <a:tab pos="5391000" algn="l"/>
        <a:tab pos="5840280" algn="l"/>
        <a:tab pos="6289560" algn="l"/>
        <a:tab pos="6738840" algn="l"/>
        <a:tab pos="7188120" algn="l"/>
        <a:tab pos="7637400" algn="l"/>
        <a:tab pos="8086679" algn="l"/>
        <a:tab pos="8535960" algn="l"/>
        <a:tab pos="8985240" algn="l"/>
      </a:tabLst>
      <a:defRPr lang="it-IT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BE037E22-7227-467B-A612-189BBE71CF01}" type="slidenum">
              <a:t>1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004A84CC-CB04-474D-A093-6A98FE93EA74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901114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45613FBD-E1A4-4838-8701-D86D04E8AE89}" type="slidenum">
              <a:t>10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4F946EF4-980D-46F0-852C-D33ADE725FB3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10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194884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1CAE4DA5-C079-4ECB-82F4-81CBC9CCB736}" type="slidenum">
              <a:t>11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6E163D9F-9478-4F9A-A3BC-DA4C052F6BD7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11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4365508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66D0D4FD-3562-4197-94E1-ED99712A4DE1}" type="slidenum">
              <a:t>12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3204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B068805F-9F1E-47A8-94DF-CE7D65875526}" type="slidenum">
              <a:t>13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7956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3E710FC0-7B26-4A50-8F40-7C4E4D5A5645}" type="slidenum">
              <a:t>14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45257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8AFF6052-4217-4BBE-ADC4-23EA5D22E6CC}" type="slidenum">
              <a:t>15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162426CC-14BB-4D74-A449-851D4235A735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15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065751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4F19C43B-2D06-4607-B806-704A6BD36B28}" type="slidenum">
              <a:t>16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0289B13B-0561-4C2D-AF2C-566CECB45422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16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3851447" y="9431468"/>
            <a:ext cx="2946224" cy="4967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AB2C7665-A5C6-4A32-9933-33F0CF72750C}" type="slidenum">
              <a:rPr lang="it-IT" sz="1000" i="1">
                <a:solidFill>
                  <a:srgbClr val="FFFFFF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 hangingPunct="0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16</a:t>
            </a:fld>
            <a:endParaRPr lang="it-IT" sz="1000" i="1">
              <a:solidFill>
                <a:srgbClr val="FFFFFF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4" name="Figura a mano libera 3"/>
          <p:cNvSpPr/>
          <p:nvPr/>
        </p:nvSpPr>
        <p:spPr>
          <a:xfrm>
            <a:off x="904860" y="4720155"/>
            <a:ext cx="4986142" cy="417920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5994" tIns="47997" rIns="95994" bIns="47997" anchor="t" anchorCtr="0" compatLnSpc="1">
            <a:noAutofit/>
          </a:bodyPr>
          <a:lstStyle/>
          <a:p>
            <a:pPr>
              <a:spcBef>
                <a:spcPts val="467"/>
              </a:spcBef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r>
              <a:rPr lang="it-IT" sz="1200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t>La forma per i cartelli di divieto devono avere forma rotonda, pittogramma nero su fondo bianco e banda  e bordo rossi.</a:t>
            </a:r>
          </a:p>
          <a:p>
            <a:pPr>
              <a:spcBef>
                <a:spcPts val="467"/>
              </a:spcBef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r>
              <a:rPr lang="it-IT" sz="1200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t>La forma per i cartelli di avvertimento deve essere triangolare , pittogramma nero su fondo giallo, bordo nero.</a:t>
            </a:r>
          </a:p>
          <a:p>
            <a:pPr>
              <a:spcBef>
                <a:spcPts val="467"/>
              </a:spcBef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200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5" name="Segnaposto immagine diapositiva 4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5850" y="869950"/>
            <a:ext cx="4624388" cy="3470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6503106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DC22ADF9-4E49-459F-8EE4-F277C58FD0C6}" type="slidenum">
              <a:t>17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64940EA3-A223-4E9F-ABF9-AAE3A73EDD40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17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8229232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8AFAA185-502E-41FE-B03B-BE8392D1CAE7}" type="slidenum">
              <a:t>18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435ACFB9-9C4C-4A9C-8AC8-E0356F365F98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18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4893380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6B718278-154F-4E72-BE82-463EC0BE16A2}" type="slidenum">
              <a:t>19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76E51815-E650-4730-846B-4FBE53DD7A78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19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90514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330ABEC4-5B2C-4B62-A8C3-45788AE51152}" type="slidenum">
              <a:t>2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84643497-2726-4ECA-A4F5-996D87F8725E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2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4041198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47ABDE8E-ECA9-4CAE-94B5-4D0DB0A3EFBB}" type="slidenum">
              <a:t>20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8CCC8678-DA17-4687-814D-424EC1EEC2A0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20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911760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4D60E1F7-92B6-4CDF-94AD-3B113E61DB44}" type="slidenum">
              <a:t>21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4859163F-7746-4ADA-A934-2C2FD567DC3C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21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8935460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E91198AD-C155-49D1-9E38-70043233A093}" type="slidenum">
              <a:t>22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97782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38A1E809-B595-4026-9745-B07780887573}" type="slidenum">
              <a:t>23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16640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D9828995-646D-47A1-AD7F-C122DF167D47}" type="slidenum">
              <a:t>24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30830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5207AD25-ABFD-4597-B832-A6BD7C13CF42}" type="slidenum">
              <a:t>25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9305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F488BAE9-11E2-48D5-9E6F-2B4872CCF075}" type="slidenum">
              <a:t>26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22040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937BEEE3-1E2B-4996-A51F-4EDF4FFBE8CB}" type="slidenum">
              <a:t>27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5839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5BCE51CB-7F29-4ACC-BD61-B7F4364466A5}" type="slidenum">
              <a:t>28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98930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3AD9AD20-B7F3-4D88-87F2-837D99FB38E9}" type="slidenum">
              <a:t>29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3773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AE0C5B30-39B0-416E-9D82-A795CF79E2D3}" type="slidenum">
              <a:t>3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780817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AC2C36A3-18BA-43F7-92BF-E511E3425CD4}" type="slidenum">
              <a:t>30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479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21FA77D1-286C-48D5-B322-6834C167B10D}" type="slidenum">
              <a:t>31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28599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25E9C14A-2626-49D1-BD82-3E059F517769}" type="slidenum">
              <a:t>32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99E1FBBB-34EE-454B-9C1E-E98634CF217E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32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3475" cy="37084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Segnaposto note 3"/>
          <p:cNvSpPr txBox="1">
            <a:spLocks noGrp="1"/>
          </p:cNvSpPr>
          <p:nvPr>
            <p:ph type="body" sz="quarter" idx="1"/>
          </p:nvPr>
        </p:nvSpPr>
        <p:spPr>
          <a:xfrm>
            <a:off x="904860" y="4716311"/>
            <a:ext cx="4984694" cy="4465635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193624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CD08DEB9-83F5-4E6A-B506-BDB228AA09EC}" type="slidenum">
              <a:t>33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B8EAAF9D-FDD7-494D-AAE8-ABD09FB14257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33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3475" cy="37084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Segnaposto note 3"/>
          <p:cNvSpPr txBox="1">
            <a:spLocks noGrp="1"/>
          </p:cNvSpPr>
          <p:nvPr>
            <p:ph type="body" sz="quarter" idx="1"/>
          </p:nvPr>
        </p:nvSpPr>
        <p:spPr>
          <a:xfrm>
            <a:off x="904860" y="4716311"/>
            <a:ext cx="4984694" cy="4465635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13062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08A659E9-9E25-4592-903C-D0729A62CDDE}" type="slidenum">
              <a:t>34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84B6907C-1180-4452-821A-920EEFC2C457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34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3475" cy="3708400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Segnaposto note 3"/>
          <p:cNvSpPr txBox="1">
            <a:spLocks noGrp="1"/>
          </p:cNvSpPr>
          <p:nvPr>
            <p:ph type="body" sz="quarter" idx="1"/>
          </p:nvPr>
        </p:nvSpPr>
        <p:spPr>
          <a:xfrm>
            <a:off x="904860" y="4716311"/>
            <a:ext cx="4984694" cy="4465635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89700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AC3A87B1-3159-473B-8E81-E1DA140FF2B6}" type="slidenum">
              <a:t>4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2187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8929CC30-19C3-452A-AF7B-EFA14A2E2106}" type="slidenum">
              <a:t>5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03374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0B1B162E-8557-4F31-848B-8643D26C7899}" type="slidenum">
              <a:t>6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54ADF6D7-C0AE-4C97-98D9-B55FC58BD477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6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3851447" y="9431468"/>
            <a:ext cx="2946224" cy="49673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8FA9E762-B244-4C14-B306-BB1FE7323A49}" type="slidenum">
              <a:rPr lang="it-IT" sz="1000" i="1">
                <a:solidFill>
                  <a:srgbClr val="FFFFFF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 hangingPunct="0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6</a:t>
            </a:fld>
            <a:endParaRPr lang="it-IT" sz="1000" i="1">
              <a:solidFill>
                <a:srgbClr val="FFFFFF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4" name="Figura a mano libera 3"/>
          <p:cNvSpPr/>
          <p:nvPr/>
        </p:nvSpPr>
        <p:spPr>
          <a:xfrm>
            <a:off x="904860" y="4720155"/>
            <a:ext cx="4986142" cy="417920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5" name="Segnaposto immagine diapositiva 4"/>
          <p:cNvSpPr>
            <a:spLocks noGrp="1" noRot="1" noChangeAspect="1" noResize="1"/>
          </p:cNvSpPr>
          <p:nvPr>
            <p:ph type="sldImg"/>
          </p:nvPr>
        </p:nvSpPr>
        <p:spPr>
          <a:xfrm>
            <a:off x="1085850" y="869950"/>
            <a:ext cx="4624388" cy="3470275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1785569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1FB099A6-CC13-47F1-9F70-3EF3733F151B}" type="slidenum">
              <a:t>7</a:t>
            </a:fld>
            <a:endParaRPr lang="it-IT"/>
          </a:p>
        </p:txBody>
      </p:sp>
      <p:sp>
        <p:nvSpPr>
          <p:cNvPr id="2" name="Segnaposto immagine diapositiva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1887" cy="3706812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Segnaposto note 2"/>
          <p:cNvSpPr txBox="1">
            <a:spLocks noGrp="1"/>
          </p:cNvSpPr>
          <p:nvPr>
            <p:ph type="body" sz="quarter" idx="1"/>
          </p:nvPr>
        </p:nvSpPr>
        <p:spPr>
          <a:xfrm>
            <a:off x="904497" y="4716311"/>
            <a:ext cx="4982884" cy="4464096"/>
          </a:xfrm>
        </p:spPr>
        <p:txBody>
          <a:bodyPr anchor="ctr" anchorCtr="0"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2077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4443C36C-DB03-4992-8F9D-AF7DE31434DA}" type="slidenum">
              <a:t>8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ED7A3DC3-6AF1-4BCF-B269-6740C7458B50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8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603959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10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vert="horz" wrap="square" lIns="19874" tIns="0" rIns="19874" bIns="0" anchor="b" anchorCtr="0" compatLnSpc="1">
            <a:noAutofit/>
          </a:bodyPr>
          <a:lstStyle/>
          <a:p>
            <a:pPr lvl="0"/>
            <a:fld id="{90F683F5-C136-41D6-B65A-711A4E562A69}" type="slidenum">
              <a:t>9</a:t>
            </a:fld>
            <a:endParaRPr lang="it-IT"/>
          </a:p>
        </p:txBody>
      </p:sp>
      <p:sp>
        <p:nvSpPr>
          <p:cNvPr id="2" name="Figura a mano libera 1"/>
          <p:cNvSpPr/>
          <p:nvPr/>
        </p:nvSpPr>
        <p:spPr>
          <a:xfrm>
            <a:off x="3851447" y="9431468"/>
            <a:ext cx="2942966" cy="493661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19874" tIns="0" rIns="19874" bIns="0" anchor="b" anchorCtr="0" compatLnSpc="1">
            <a:noAutofit/>
          </a:bodyPr>
          <a:lstStyle/>
          <a:p>
            <a:pPr algn="r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fld id="{26C63BC7-B845-48B0-B7A3-226080E7DE5F}" type="slidenum">
              <a:rPr lang="it-IT" sz="1000" i="1">
                <a:solidFill>
                  <a:srgbClr val="000000"/>
                </a:solidFill>
                <a:latin typeface="Times New Roman" pitchFamily="18"/>
                <a:ea typeface="Microsoft YaHei" pitchFamily="34"/>
                <a:cs typeface="Microsoft YaHei" pitchFamily="34"/>
              </a:rPr>
              <a:pPr algn="r">
                <a:tabLst>
                  <a:tab pos="0" algn="l"/>
                  <a:tab pos="467594" algn="l"/>
                  <a:tab pos="935564" algn="l"/>
                  <a:tab pos="1403535" algn="l"/>
                  <a:tab pos="1871505" algn="l"/>
                  <a:tab pos="2339475" algn="l"/>
                  <a:tab pos="2807445" algn="l"/>
                  <a:tab pos="3275415" algn="l"/>
                  <a:tab pos="3743385" algn="l"/>
                  <a:tab pos="4211354" algn="l"/>
                  <a:tab pos="4679326" algn="l"/>
                  <a:tab pos="5147295" algn="l"/>
                  <a:tab pos="5615266" algn="l"/>
                  <a:tab pos="6083236" algn="l"/>
                  <a:tab pos="6551206" algn="l"/>
                  <a:tab pos="7019176" algn="l"/>
                  <a:tab pos="7487146" algn="l"/>
                  <a:tab pos="7955116" algn="l"/>
                  <a:tab pos="8423085" algn="l"/>
                  <a:tab pos="8891056" algn="l"/>
                  <a:tab pos="9359026" algn="l"/>
                </a:tabLst>
              </a:pPr>
              <a:t>9</a:t>
            </a:fld>
            <a:endParaRPr lang="it-IT" sz="1000" i="1">
              <a:solidFill>
                <a:srgbClr val="000000"/>
              </a:solidFill>
              <a:latin typeface="Times New Roman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immagine diapositiva 2"/>
          <p:cNvSpPr>
            <a:spLocks noGrp="1" noRot="1" noChangeAspect="1" noResize="1"/>
          </p:cNvSpPr>
          <p:nvPr>
            <p:ph type="sldImg"/>
          </p:nvPr>
        </p:nvSpPr>
        <p:spPr>
          <a:xfrm>
            <a:off x="925513" y="750888"/>
            <a:ext cx="4945062" cy="3709987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4" name="Figura a mano libera 3"/>
          <p:cNvSpPr/>
          <p:nvPr/>
        </p:nvSpPr>
        <p:spPr>
          <a:xfrm>
            <a:off x="904860" y="4716695"/>
            <a:ext cx="4986142" cy="44671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3744" tIns="48747" rIns="93744" bIns="48747" anchor="ctr" anchorCtr="0" compatLnSpc="1">
            <a:noAutofit/>
          </a:bodyPr>
          <a:lstStyle/>
          <a:p>
            <a:pPr hangingPunct="0">
              <a:tabLst>
                <a:tab pos="0" algn="l"/>
                <a:tab pos="467594" algn="l"/>
                <a:tab pos="935564" algn="l"/>
                <a:tab pos="1403535" algn="l"/>
                <a:tab pos="1871505" algn="l"/>
                <a:tab pos="2339475" algn="l"/>
                <a:tab pos="2807445" algn="l"/>
                <a:tab pos="3275415" algn="l"/>
                <a:tab pos="3743385" algn="l"/>
                <a:tab pos="4211354" algn="l"/>
                <a:tab pos="4679326" algn="l"/>
                <a:tab pos="5147295" algn="l"/>
                <a:tab pos="5615266" algn="l"/>
                <a:tab pos="6083236" algn="l"/>
                <a:tab pos="6551206" algn="l"/>
                <a:tab pos="7019176" algn="l"/>
                <a:tab pos="7487146" algn="l"/>
                <a:tab pos="7955116" algn="l"/>
                <a:tab pos="8423085" algn="l"/>
                <a:tab pos="8891056" algn="l"/>
                <a:tab pos="9359026" algn="l"/>
              </a:tabLst>
            </a:pPr>
            <a:endParaRPr lang="it-IT" sz="1900"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200674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5B94B81-BC8A-4520-BEB3-C7F09E830D0D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2198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2307AAD1-B9B4-4653-B414-786DD5D2EA06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5988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39591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39591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38802855-CB2F-4F72-A369-E84AF343619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296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87CD041-9475-4851-AEB9-F3BE78F648C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5323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0C8B680-6080-4AD7-877C-192846DF5A0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7410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04FDE12-AEB2-4966-82A5-E9FFA21D197B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8889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0703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0703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051C8C4-3248-4EAF-93EC-D7320DEADB01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759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1514650-175B-41F2-859B-21B2E053DA25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1534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DC18A66-37DC-4F24-B9D8-78268BD55C8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7485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F73C4CEE-EBEF-448F-B840-A5DF8BD0D6D2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0699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5017B14F-D932-4A1D-9CCC-04E8D803467E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0506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F34EC2-9F48-4574-ACE8-E5BFE914DB76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82323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BADB776-A271-46C6-93F7-580A2FD3625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6594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B4775817-C6CD-4B69-8D80-568F359DBFED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8691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39591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6625" cy="539591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02EEC92E-5265-45E3-95F3-389F599AC093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5931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41E32F8E-5EF5-4DF3-B128-7E51996FC5B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1128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5425" cy="40703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07035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D70F4EF2-4CEB-40FE-B1CE-7F0E2A87FE5D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329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959BDF88-E37A-4B36-BB96-2B76B10400A9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0119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B8CCEA5-FDB0-4398-AF11-4D90ADE81577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608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0DC6591-9A42-4D5C-9FE0-F4C20E82AADD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257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37BBB9B-3BA3-4AD5-9BBF-72B3AF577B11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9912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C69DA37F-7DFB-4FD7-99C6-4AE82B41BEF8}" type="slidenum"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7564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457200" y="6251399"/>
            <a:ext cx="2133720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Segnaposto numero diapositiva 2"/>
          <p:cNvSpPr txBox="1">
            <a:spLocks noGrp="1"/>
          </p:cNvSpPr>
          <p:nvPr>
            <p:ph type="sldNum" sz="quarter" idx="4"/>
          </p:nvPr>
        </p:nvSpPr>
        <p:spPr>
          <a:xfrm>
            <a:off x="6553080" y="6248160"/>
            <a:ext cx="2129040" cy="471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1">
            <a:noAutofit/>
          </a:bodyPr>
          <a:lstStyle>
            <a:lvl1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  <a:defRPr lang="it-IT" sz="1800" b="0" i="0" u="none" strike="noStrike" baseline="0">
                <a:solidFill>
                  <a:srgbClr val="FFFFFF"/>
                </a:solidFill>
                <a:latin typeface="Garamond" pitchFamily="18"/>
                <a:ea typeface="Microsoft YaHei" pitchFamily="34"/>
                <a:cs typeface="Microsoft YaHei" pitchFamily="34"/>
              </a:defRPr>
            </a:lvl1pPr>
          </a:lstStyle>
          <a:p>
            <a:pPr lvl="0"/>
            <a:fld id="{BD5429C1-BD4A-4864-B33E-6141F8E8597B}" type="slidenum">
              <a:t>‹N›</a:t>
            </a:fld>
            <a:endParaRPr lang="it-IT"/>
          </a:p>
        </p:txBody>
      </p:sp>
      <p:grpSp>
        <p:nvGrpSpPr>
          <p:cNvPr id="4" name="Gruppo 3"/>
          <p:cNvGrpSpPr/>
          <p:nvPr/>
        </p:nvGrpSpPr>
        <p:grpSpPr>
          <a:xfrm>
            <a:off x="0" y="0"/>
            <a:ext cx="9136080" cy="6845400"/>
            <a:chOff x="0" y="0"/>
            <a:chExt cx="9136080" cy="6845400"/>
          </a:xfrm>
        </p:grpSpPr>
        <p:grpSp>
          <p:nvGrpSpPr>
            <p:cNvPr id="5" name="Gruppo 4"/>
            <p:cNvGrpSpPr/>
            <p:nvPr/>
          </p:nvGrpSpPr>
          <p:grpSpPr>
            <a:xfrm>
              <a:off x="2743199" y="3540240"/>
              <a:ext cx="6388199" cy="3305160"/>
              <a:chOff x="2743199" y="3540240"/>
              <a:chExt cx="6388199" cy="3305160"/>
            </a:xfrm>
          </p:grpSpPr>
          <p:sp>
            <p:nvSpPr>
              <p:cNvPr id="6" name="Figura a mano libera 5"/>
              <p:cNvSpPr/>
              <p:nvPr/>
            </p:nvSpPr>
            <p:spPr>
              <a:xfrm>
                <a:off x="2743199" y="4197240"/>
                <a:ext cx="4570560" cy="2648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353"/>
                  <a:gd name="f9" fmla="val 2773"/>
                  <a:gd name="f10" fmla="val 544"/>
                  <a:gd name="f11" fmla="val 2740"/>
                  <a:gd name="f12" fmla="val 528"/>
                  <a:gd name="f13" fmla="val 2692"/>
                  <a:gd name="f14" fmla="val 506"/>
                  <a:gd name="f15" fmla="val 2632"/>
                  <a:gd name="f16" fmla="val 484"/>
                  <a:gd name="f17" fmla="val 2561"/>
                  <a:gd name="f18" fmla="val 457"/>
                  <a:gd name="f19" fmla="val 2480"/>
                  <a:gd name="f20" fmla="val 424"/>
                  <a:gd name="f21" fmla="val 2388"/>
                  <a:gd name="f22" fmla="val 397"/>
                  <a:gd name="f23" fmla="val 2203"/>
                  <a:gd name="f24" fmla="val 343"/>
                  <a:gd name="f25" fmla="val 2078"/>
                  <a:gd name="f26" fmla="val 310"/>
                  <a:gd name="f27" fmla="val 1970"/>
                  <a:gd name="f28" fmla="val 277"/>
                  <a:gd name="f29" fmla="val 1878"/>
                  <a:gd name="f30" fmla="val 245"/>
                  <a:gd name="f31" fmla="val 1807"/>
                  <a:gd name="f32" fmla="val 212"/>
                  <a:gd name="f33" fmla="val 1742"/>
                  <a:gd name="f34" fmla="val 179"/>
                  <a:gd name="f35" fmla="val 1693"/>
                  <a:gd name="f36" fmla="val 152"/>
                  <a:gd name="f37" fmla="val 1655"/>
                  <a:gd name="f38" fmla="val 125"/>
                  <a:gd name="f39" fmla="val 1628"/>
                  <a:gd name="f40" fmla="val 103"/>
                  <a:gd name="f41" fmla="val 1606"/>
                  <a:gd name="f42" fmla="val 81"/>
                  <a:gd name="f43" fmla="val 1590"/>
                  <a:gd name="f44" fmla="val 60"/>
                  <a:gd name="f45" fmla="val 1585"/>
                  <a:gd name="f46" fmla="val 43"/>
                  <a:gd name="f47" fmla="val 1579"/>
                  <a:gd name="f48" fmla="val 27"/>
                  <a:gd name="f49" fmla="val 5"/>
                  <a:gd name="f50" fmla="val 1568"/>
                  <a:gd name="f51" fmla="val 1557"/>
                  <a:gd name="f52" fmla="val 49"/>
                  <a:gd name="f53" fmla="val 76"/>
                  <a:gd name="f54" fmla="val 98"/>
                  <a:gd name="f55" fmla="val 120"/>
                  <a:gd name="f56" fmla="val 1617"/>
                  <a:gd name="f57" fmla="val 141"/>
                  <a:gd name="f58" fmla="val 1650"/>
                  <a:gd name="f59" fmla="val 163"/>
                  <a:gd name="f60" fmla="val 1688"/>
                  <a:gd name="f61" fmla="val 185"/>
                  <a:gd name="f62" fmla="val 1737"/>
                  <a:gd name="f63" fmla="val 207"/>
                  <a:gd name="f64" fmla="val 1791"/>
                  <a:gd name="f65" fmla="val 228"/>
                  <a:gd name="f66" fmla="val 1905"/>
                  <a:gd name="f67" fmla="val 267"/>
                  <a:gd name="f68" fmla="val 2040"/>
                  <a:gd name="f69" fmla="val 2182"/>
                  <a:gd name="f70" fmla="val 348"/>
                  <a:gd name="f71" fmla="val 2285"/>
                  <a:gd name="f72" fmla="val 381"/>
                  <a:gd name="f73" fmla="val 2382"/>
                  <a:gd name="f74" fmla="val 408"/>
                  <a:gd name="f75" fmla="val 2464"/>
                  <a:gd name="f76" fmla="val 435"/>
                  <a:gd name="f77" fmla="val 2540"/>
                  <a:gd name="f78" fmla="val 462"/>
                  <a:gd name="f79" fmla="val 2605"/>
                  <a:gd name="f80" fmla="val 2659"/>
                  <a:gd name="f81" fmla="val 2708"/>
                  <a:gd name="f82" fmla="val 2768"/>
                  <a:gd name="f83" fmla="val 560"/>
                  <a:gd name="f84" fmla="val 2784"/>
                  <a:gd name="f85" fmla="val 577"/>
                  <a:gd name="f86" fmla="val 2795"/>
                  <a:gd name="f87" fmla="val 593"/>
                  <a:gd name="f88" fmla="val 2800"/>
                  <a:gd name="f89" fmla="val 615"/>
                  <a:gd name="f90" fmla="val 642"/>
                  <a:gd name="f91" fmla="val 664"/>
                  <a:gd name="f92" fmla="val 2762"/>
                  <a:gd name="f93" fmla="val 691"/>
                  <a:gd name="f94" fmla="val 2730"/>
                  <a:gd name="f95" fmla="val 713"/>
                  <a:gd name="f96" fmla="val 735"/>
                  <a:gd name="f97" fmla="val 2643"/>
                  <a:gd name="f98" fmla="val 756"/>
                  <a:gd name="f99" fmla="val 2589"/>
                  <a:gd name="f100" fmla="val 778"/>
                  <a:gd name="f101" fmla="val 2529"/>
                  <a:gd name="f102" fmla="val 800"/>
                  <a:gd name="f103" fmla="val 2458"/>
                  <a:gd name="f104" fmla="val 822"/>
                  <a:gd name="f105" fmla="val 843"/>
                  <a:gd name="f106" fmla="val 2301"/>
                  <a:gd name="f107" fmla="val 865"/>
                  <a:gd name="f108" fmla="val 2214"/>
                  <a:gd name="f109" fmla="val 887"/>
                  <a:gd name="f110" fmla="val 2030"/>
                  <a:gd name="f111" fmla="val 930"/>
                  <a:gd name="f112" fmla="val 1823"/>
                  <a:gd name="f113" fmla="val 979"/>
                  <a:gd name="f114" fmla="val 1034"/>
                  <a:gd name="f115" fmla="val 1378"/>
                  <a:gd name="f116" fmla="val 1094"/>
                  <a:gd name="f117" fmla="val 1145"/>
                  <a:gd name="f118" fmla="val 1164"/>
                  <a:gd name="f119" fmla="val 912"/>
                  <a:gd name="f120" fmla="val 1241"/>
                  <a:gd name="f121" fmla="val 673"/>
                  <a:gd name="f122" fmla="val 1328"/>
                  <a:gd name="f123" fmla="val 440"/>
                  <a:gd name="f124" fmla="val 1431"/>
                  <a:gd name="f125" fmla="val 217"/>
                  <a:gd name="f126" fmla="val 1545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0"/>
                  <a:gd name="f169" fmla="*/ f3 1 2882"/>
                  <a:gd name="f170" fmla="*/ f4 1 1671"/>
                  <a:gd name="f171" fmla="*/ f168 f0 1"/>
                  <a:gd name="f172" fmla="*/ 2714 f169 1"/>
                  <a:gd name="f173" fmla="*/ 515 f170 1"/>
                  <a:gd name="f174" fmla="*/ f171 1 f2"/>
                  <a:gd name="f175" fmla="*/ 2606 f169 1"/>
                  <a:gd name="f176" fmla="*/ 471 f170 1"/>
                  <a:gd name="f177" fmla="*/ 2454 f169 1"/>
                  <a:gd name="f178" fmla="*/ 417 f170 1"/>
                  <a:gd name="f179" fmla="*/ 2177 f169 1"/>
                  <a:gd name="f180" fmla="*/ 343 f170 1"/>
                  <a:gd name="f181" fmla="*/ 1957 f169 1"/>
                  <a:gd name="f182" fmla="*/ 277 f170 1"/>
                  <a:gd name="f183" fmla="*/ 1794 f169 1"/>
                  <a:gd name="f184" fmla="*/ 212 f170 1"/>
                  <a:gd name="f185" fmla="*/ 1680 f169 1"/>
                  <a:gd name="f186" fmla="*/ 152 f170 1"/>
                  <a:gd name="f187" fmla="*/ 1615 f169 1"/>
                  <a:gd name="f188" fmla="*/ 103 f170 1"/>
                  <a:gd name="f189" fmla="*/ 1577 f169 1"/>
                  <a:gd name="f190" fmla="*/ 60 f170 1"/>
                  <a:gd name="f191" fmla="*/ 1566 f169 1"/>
                  <a:gd name="f192" fmla="*/ 27 f170 1"/>
                  <a:gd name="f193" fmla="*/ 1572 f169 1"/>
                  <a:gd name="f194" fmla="*/ 0 f170 1"/>
                  <a:gd name="f195" fmla="*/ 1544 f169 1"/>
                  <a:gd name="f196" fmla="*/ 49 f170 1"/>
                  <a:gd name="f197" fmla="*/ 1555 f169 1"/>
                  <a:gd name="f198" fmla="*/ 98 f170 1"/>
                  <a:gd name="f199" fmla="*/ 1604 f169 1"/>
                  <a:gd name="f200" fmla="*/ 141 f170 1"/>
                  <a:gd name="f201" fmla="*/ 1675 f169 1"/>
                  <a:gd name="f202" fmla="*/ 185 f170 1"/>
                  <a:gd name="f203" fmla="*/ 1778 f169 1"/>
                  <a:gd name="f204" fmla="*/ 228 f170 1"/>
                  <a:gd name="f205" fmla="*/ 2027 f169 1"/>
                  <a:gd name="f206" fmla="*/ 310 f170 1"/>
                  <a:gd name="f207" fmla="*/ 2259 f169 1"/>
                  <a:gd name="f208" fmla="*/ 381 f170 1"/>
                  <a:gd name="f209" fmla="*/ 2438 f169 1"/>
                  <a:gd name="f210" fmla="*/ 422 f170 1"/>
                  <a:gd name="f211" fmla="*/ 2579 f169 1"/>
                  <a:gd name="f212" fmla="*/ 2682 f169 1"/>
                  <a:gd name="f213" fmla="*/ 2742 f169 1"/>
                  <a:gd name="f214" fmla="*/ 547 f170 1"/>
                  <a:gd name="f215" fmla="*/ 2769 f169 1"/>
                  <a:gd name="f216" fmla="*/ 580 f170 1"/>
                  <a:gd name="f217" fmla="*/ 629 f170 1"/>
                  <a:gd name="f218" fmla="*/ 2736 f169 1"/>
                  <a:gd name="f219" fmla="*/ 678 f170 1"/>
                  <a:gd name="f220" fmla="*/ 2666 f169 1"/>
                  <a:gd name="f221" fmla="*/ 722 f170 1"/>
                  <a:gd name="f222" fmla="*/ 2563 f169 1"/>
                  <a:gd name="f223" fmla="*/ 765 f170 1"/>
                  <a:gd name="f224" fmla="*/ 2432 f169 1"/>
                  <a:gd name="f225" fmla="*/ 809 f170 1"/>
                  <a:gd name="f226" fmla="*/ 2275 f169 1"/>
                  <a:gd name="f227" fmla="*/ 852 f170 1"/>
                  <a:gd name="f228" fmla="*/ 2017 f169 1"/>
                  <a:gd name="f229" fmla="*/ 917 f170 1"/>
                  <a:gd name="f230" fmla="*/ 1593 f169 1"/>
                  <a:gd name="f231" fmla="*/ 1021 f170 1"/>
                  <a:gd name="f232" fmla="*/ 1132 f169 1"/>
                  <a:gd name="f233" fmla="*/ 1151 f170 1"/>
                  <a:gd name="f234" fmla="*/ 673 f169 1"/>
                  <a:gd name="f235" fmla="*/ 1302 f170 1"/>
                  <a:gd name="f236" fmla="*/ 217 f169 1"/>
                  <a:gd name="f237" fmla="*/ 1519 f170 1"/>
                  <a:gd name="f238" fmla="*/ 353 f169 1"/>
                  <a:gd name="f239" fmla="*/ 1645 f170 1"/>
                  <a:gd name="f240" fmla="*/ 741 f169 1"/>
                  <a:gd name="f241" fmla="*/ 1443 f170 1"/>
                  <a:gd name="f242" fmla="*/ 1285 f170 1"/>
                  <a:gd name="f243" fmla="*/ 1506 f169 1"/>
                  <a:gd name="f244" fmla="*/ 1173 f170 1"/>
                  <a:gd name="f245" fmla="*/ 1848 f169 1"/>
                  <a:gd name="f246" fmla="*/ 1070 f170 1"/>
                  <a:gd name="f247" fmla="*/ 2150 f169 1"/>
                  <a:gd name="f248" fmla="*/ 994 f170 1"/>
                  <a:gd name="f249" fmla="*/ 2400 f169 1"/>
                  <a:gd name="f250" fmla="*/ 934 f170 1"/>
                  <a:gd name="f251" fmla="*/ 2600 f169 1"/>
                  <a:gd name="f252" fmla="*/ 879 f170 1"/>
                  <a:gd name="f253" fmla="*/ 825 f170 1"/>
                  <a:gd name="f254" fmla="*/ 2801 f169 1"/>
                  <a:gd name="f255" fmla="*/ 781 f170 1"/>
                  <a:gd name="f256" fmla="*/ 2839 f169 1"/>
                  <a:gd name="f257" fmla="*/ 732 f170 1"/>
                  <a:gd name="f258" fmla="*/ 2856 f169 1"/>
                  <a:gd name="f259" fmla="*/ 689 f170 1"/>
                  <a:gd name="f260" fmla="*/ 2828 f169 1"/>
                  <a:gd name="f261" fmla="*/ 607 f170 1"/>
                  <a:gd name="f262" fmla="*/ 2774 f169 1"/>
                  <a:gd name="f263" fmla="*/ 2747 f169 1"/>
                  <a:gd name="f264" fmla="*/ 531 f170 1"/>
                  <a:gd name="f265" fmla="+- f174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65">
                    <a:pos x="f172" y="f173"/>
                  </a:cxn>
                  <a:cxn ang="f265">
                    <a:pos x="f175" y="f176"/>
                  </a:cxn>
                  <a:cxn ang="f265">
                    <a:pos x="f177" y="f178"/>
                  </a:cxn>
                  <a:cxn ang="f265">
                    <a:pos x="f179" y="f180"/>
                  </a:cxn>
                  <a:cxn ang="f265">
                    <a:pos x="f181" y="f182"/>
                  </a:cxn>
                  <a:cxn ang="f265">
                    <a:pos x="f183" y="f184"/>
                  </a:cxn>
                  <a:cxn ang="f265">
                    <a:pos x="f185" y="f186"/>
                  </a:cxn>
                  <a:cxn ang="f265">
                    <a:pos x="f187" y="f188"/>
                  </a:cxn>
                  <a:cxn ang="f265">
                    <a:pos x="f189" y="f190"/>
                  </a:cxn>
                  <a:cxn ang="f265">
                    <a:pos x="f191" y="f192"/>
                  </a:cxn>
                  <a:cxn ang="f265">
                    <a:pos x="f193" y="f194"/>
                  </a:cxn>
                  <a:cxn ang="f265">
                    <a:pos x="f195" y="f196"/>
                  </a:cxn>
                  <a:cxn ang="f265">
                    <a:pos x="f197" y="f198"/>
                  </a:cxn>
                  <a:cxn ang="f265">
                    <a:pos x="f199" y="f200"/>
                  </a:cxn>
                  <a:cxn ang="f265">
                    <a:pos x="f201" y="f202"/>
                  </a:cxn>
                  <a:cxn ang="f265">
                    <a:pos x="f203" y="f204"/>
                  </a:cxn>
                  <a:cxn ang="f265">
                    <a:pos x="f205" y="f206"/>
                  </a:cxn>
                  <a:cxn ang="f265">
                    <a:pos x="f207" y="f208"/>
                  </a:cxn>
                  <a:cxn ang="f265">
                    <a:pos x="f209" y="f210"/>
                  </a:cxn>
                  <a:cxn ang="f265">
                    <a:pos x="f211" y="f176"/>
                  </a:cxn>
                  <a:cxn ang="f265">
                    <a:pos x="f212" y="f173"/>
                  </a:cxn>
                  <a:cxn ang="f265">
                    <a:pos x="f213" y="f214"/>
                  </a:cxn>
                  <a:cxn ang="f265">
                    <a:pos x="f215" y="f216"/>
                  </a:cxn>
                  <a:cxn ang="f265">
                    <a:pos x="f215" y="f217"/>
                  </a:cxn>
                  <a:cxn ang="f265">
                    <a:pos x="f218" y="f219"/>
                  </a:cxn>
                  <a:cxn ang="f265">
                    <a:pos x="f220" y="f221"/>
                  </a:cxn>
                  <a:cxn ang="f265">
                    <a:pos x="f222" y="f223"/>
                  </a:cxn>
                  <a:cxn ang="f265">
                    <a:pos x="f224" y="f225"/>
                  </a:cxn>
                  <a:cxn ang="f265">
                    <a:pos x="f226" y="f227"/>
                  </a:cxn>
                  <a:cxn ang="f265">
                    <a:pos x="f228" y="f229"/>
                  </a:cxn>
                  <a:cxn ang="f265">
                    <a:pos x="f230" y="f231"/>
                  </a:cxn>
                  <a:cxn ang="f265">
                    <a:pos x="f232" y="f233"/>
                  </a:cxn>
                  <a:cxn ang="f265">
                    <a:pos x="f234" y="f235"/>
                  </a:cxn>
                  <a:cxn ang="f265">
                    <a:pos x="f236" y="f237"/>
                  </a:cxn>
                  <a:cxn ang="f265">
                    <a:pos x="f238" y="f239"/>
                  </a:cxn>
                  <a:cxn ang="f265">
                    <a:pos x="f240" y="f241"/>
                  </a:cxn>
                  <a:cxn ang="f265">
                    <a:pos x="f232" y="f242"/>
                  </a:cxn>
                  <a:cxn ang="f265">
                    <a:pos x="f243" y="f244"/>
                  </a:cxn>
                  <a:cxn ang="f265">
                    <a:pos x="f245" y="f246"/>
                  </a:cxn>
                  <a:cxn ang="f265">
                    <a:pos x="f247" y="f248"/>
                  </a:cxn>
                  <a:cxn ang="f265">
                    <a:pos x="f249" y="f250"/>
                  </a:cxn>
                  <a:cxn ang="f265">
                    <a:pos x="f251" y="f252"/>
                  </a:cxn>
                  <a:cxn ang="f265">
                    <a:pos x="f218" y="f253"/>
                  </a:cxn>
                  <a:cxn ang="f265">
                    <a:pos x="f254" y="f255"/>
                  </a:cxn>
                  <a:cxn ang="f265">
                    <a:pos x="f256" y="f257"/>
                  </a:cxn>
                  <a:cxn ang="f265">
                    <a:pos x="f258" y="f259"/>
                  </a:cxn>
                  <a:cxn ang="f265">
                    <a:pos x="f260" y="f261"/>
                  </a:cxn>
                  <a:cxn ang="f265">
                    <a:pos x="f262" y="f214"/>
                  </a:cxn>
                  <a:cxn ang="f265">
                    <a:pos x="f263" y="f264"/>
                  </a:cxn>
                </a:cxnLst>
                <a:rect l="l" t="t" r="r" b="b"/>
                <a:pathLst>
                  <a:path w="2882" h="1671">
                    <a:moveTo>
                      <a:pt x="f9" y="f10"/>
                    </a:move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5" y="f49"/>
                    </a:lnTo>
                    <a:lnTo>
                      <a:pt x="f45" y="f5"/>
                    </a:lnTo>
                    <a:lnTo>
                      <a:pt x="f50" y="f48"/>
                    </a:lnTo>
                    <a:lnTo>
                      <a:pt x="f51" y="f52"/>
                    </a:lnTo>
                    <a:lnTo>
                      <a:pt x="f51" y="f53"/>
                    </a:lnTo>
                    <a:lnTo>
                      <a:pt x="f50" y="f54"/>
                    </a:lnTo>
                    <a:lnTo>
                      <a:pt x="f43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26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16"/>
                    </a:lnTo>
                    <a:lnTo>
                      <a:pt x="f80" y="f14"/>
                    </a:lnTo>
                    <a:lnTo>
                      <a:pt x="f81" y="f12"/>
                    </a:lnTo>
                    <a:lnTo>
                      <a:pt x="f11" y="f10"/>
                    </a:lnTo>
                    <a:lnTo>
                      <a:pt x="f82" y="f83"/>
                    </a:lnTo>
                    <a:lnTo>
                      <a:pt x="f84" y="f85"/>
                    </a:lnTo>
                    <a:lnTo>
                      <a:pt x="f86" y="f87"/>
                    </a:lnTo>
                    <a:lnTo>
                      <a:pt x="f88" y="f89"/>
                    </a:lnTo>
                    <a:lnTo>
                      <a:pt x="f86" y="f90"/>
                    </a:lnTo>
                    <a:lnTo>
                      <a:pt x="f84" y="f91"/>
                    </a:lnTo>
                    <a:lnTo>
                      <a:pt x="f92" y="f93"/>
                    </a:lnTo>
                    <a:lnTo>
                      <a:pt x="f94" y="f95"/>
                    </a:lnTo>
                    <a:lnTo>
                      <a:pt x="f13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73" y="f105"/>
                    </a:lnTo>
                    <a:lnTo>
                      <a:pt x="f106" y="f107"/>
                    </a:lnTo>
                    <a:lnTo>
                      <a:pt x="f108" y="f109"/>
                    </a:lnTo>
                    <a:lnTo>
                      <a:pt x="f110" y="f111"/>
                    </a:lnTo>
                    <a:lnTo>
                      <a:pt x="f112" y="f113"/>
                    </a:lnTo>
                    <a:lnTo>
                      <a:pt x="f41" y="f114"/>
                    </a:lnTo>
                    <a:lnTo>
                      <a:pt x="f115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122"/>
                    </a:lnTo>
                    <a:lnTo>
                      <a:pt x="f123" y="f124"/>
                    </a:lnTo>
                    <a:lnTo>
                      <a:pt x="f125" y="f126"/>
                    </a:lnTo>
                    <a:lnTo>
                      <a:pt x="f5" y="f7"/>
                    </a:lnTo>
                    <a:lnTo>
                      <a:pt x="f8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7" y="f133"/>
                    </a:lnTo>
                    <a:lnTo>
                      <a:pt x="f134" y="f120"/>
                    </a:lnTo>
                    <a:lnTo>
                      <a:pt x="f135" y="f136"/>
                    </a:lnTo>
                    <a:lnTo>
                      <a:pt x="f35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6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7"/>
                    </a:lnTo>
                    <a:lnTo>
                      <a:pt x="f92" y="f152"/>
                    </a:lnTo>
                    <a:lnTo>
                      <a:pt x="f88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8" y="f83"/>
                    </a:lnTo>
                    <a:lnTo>
                      <a:pt x="f9" y="f10"/>
                    </a:lnTo>
                    <a:close/>
                  </a:path>
                </a:pathLst>
              </a:custGeom>
              <a:gradFill>
                <a:gsLst>
                  <a:gs pos="0">
                    <a:srgbClr val="002E8B"/>
                  </a:gs>
                  <a:gs pos="100000">
                    <a:srgbClr val="003399"/>
                  </a:gs>
                </a:gsLst>
                <a:lin ang="108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7" name="Figura a mano libera 6"/>
              <p:cNvSpPr/>
              <p:nvPr/>
            </p:nvSpPr>
            <p:spPr>
              <a:xfrm>
                <a:off x="6620040" y="4240079"/>
                <a:ext cx="1993680" cy="12826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0"/>
                  <a:gd name="f9" fmla="val 615"/>
                  <a:gd name="f10" fmla="val 1248"/>
                  <a:gd name="f11" fmla="val 588"/>
                  <a:gd name="f12" fmla="val 1237"/>
                  <a:gd name="f13" fmla="val 566"/>
                  <a:gd name="f14" fmla="val 1216"/>
                  <a:gd name="f15" fmla="val 539"/>
                  <a:gd name="f16" fmla="val 1188"/>
                  <a:gd name="f17" fmla="val 517"/>
                  <a:gd name="f18" fmla="val 1123"/>
                  <a:gd name="f19" fmla="val 479"/>
                  <a:gd name="f20" fmla="val 1042"/>
                  <a:gd name="f21" fmla="val 441"/>
                  <a:gd name="f22" fmla="val 944"/>
                  <a:gd name="f23" fmla="val 408"/>
                  <a:gd name="f24" fmla="val 841"/>
                  <a:gd name="f25" fmla="val 381"/>
                  <a:gd name="f26" fmla="val 727"/>
                  <a:gd name="f27" fmla="val 348"/>
                  <a:gd name="f28" fmla="val 613"/>
                  <a:gd name="f29" fmla="val 321"/>
                  <a:gd name="f30" fmla="val 499"/>
                  <a:gd name="f31" fmla="val 294"/>
                  <a:gd name="f32" fmla="val 391"/>
                  <a:gd name="f33" fmla="val 261"/>
                  <a:gd name="f34" fmla="val 288"/>
                  <a:gd name="f35" fmla="val 229"/>
                  <a:gd name="f36" fmla="val 195"/>
                  <a:gd name="f37" fmla="val 196"/>
                  <a:gd name="f38" fmla="val 119"/>
                  <a:gd name="f39" fmla="val 152"/>
                  <a:gd name="f40" fmla="val 54"/>
                  <a:gd name="f41" fmla="val 109"/>
                  <a:gd name="f42" fmla="val 33"/>
                  <a:gd name="f43" fmla="val 87"/>
                  <a:gd name="f44" fmla="val 16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0"/>
                  <a:gd name="f96" fmla="*/ f3 1 1259"/>
                  <a:gd name="f97" fmla="*/ f4 1 811"/>
                  <a:gd name="f98" fmla="*/ f95 f0 1"/>
                  <a:gd name="f99" fmla="*/ 1233 f96 1"/>
                  <a:gd name="f100" fmla="*/ 598 f97 1"/>
                  <a:gd name="f101" fmla="*/ f98 1 f2"/>
                  <a:gd name="f102" fmla="*/ 1222 f96 1"/>
                  <a:gd name="f103" fmla="*/ 575 f97 1"/>
                  <a:gd name="f104" fmla="*/ 1211 f96 1"/>
                  <a:gd name="f105" fmla="*/ 553 f97 1"/>
                  <a:gd name="f106" fmla="*/ 1190 f96 1"/>
                  <a:gd name="f107" fmla="*/ 526 f97 1"/>
                  <a:gd name="f108" fmla="*/ 1162 f96 1"/>
                  <a:gd name="f109" fmla="*/ 504 f97 1"/>
                  <a:gd name="f110" fmla="*/ 1097 f96 1"/>
                  <a:gd name="f111" fmla="*/ 466 f97 1"/>
                  <a:gd name="f112" fmla="*/ 1016 f96 1"/>
                  <a:gd name="f113" fmla="*/ 428 f97 1"/>
                  <a:gd name="f114" fmla="*/ 931 f96 1"/>
                  <a:gd name="f115" fmla="*/ 395 f97 1"/>
                  <a:gd name="f116" fmla="*/ 828 f96 1"/>
                  <a:gd name="f117" fmla="*/ 368 f97 1"/>
                  <a:gd name="f118" fmla="*/ 714 f96 1"/>
                  <a:gd name="f119" fmla="*/ 335 f97 1"/>
                  <a:gd name="f120" fmla="*/ 600 f96 1"/>
                  <a:gd name="f121" fmla="*/ 308 f97 1"/>
                  <a:gd name="f122" fmla="*/ 486 f96 1"/>
                  <a:gd name="f123" fmla="*/ 281 f97 1"/>
                  <a:gd name="f124" fmla="*/ 378 f96 1"/>
                  <a:gd name="f125" fmla="*/ 248 f97 1"/>
                  <a:gd name="f126" fmla="*/ 288 f96 1"/>
                  <a:gd name="f127" fmla="*/ 216 f97 1"/>
                  <a:gd name="f128" fmla="*/ 195 f96 1"/>
                  <a:gd name="f129" fmla="*/ 196 f97 1"/>
                  <a:gd name="f130" fmla="*/ 119 f96 1"/>
                  <a:gd name="f131" fmla="*/ 152 f97 1"/>
                  <a:gd name="f132" fmla="*/ 54 f96 1"/>
                  <a:gd name="f133" fmla="*/ 109 f97 1"/>
                  <a:gd name="f134" fmla="*/ 33 f96 1"/>
                  <a:gd name="f135" fmla="*/ 87 f97 1"/>
                  <a:gd name="f136" fmla="*/ 16 f96 1"/>
                  <a:gd name="f137" fmla="*/ 60 f97 1"/>
                  <a:gd name="f138" fmla="*/ 5 f96 1"/>
                  <a:gd name="f139" fmla="*/ 33 f97 1"/>
                  <a:gd name="f140" fmla="*/ 0 f96 1"/>
                  <a:gd name="f141" fmla="*/ 0 f97 1"/>
                  <a:gd name="f142" fmla="*/ 6 f97 1"/>
                  <a:gd name="f143" fmla="*/ 11 f97 1"/>
                  <a:gd name="f144" fmla="*/ 38 f97 1"/>
                  <a:gd name="f145" fmla="*/ 114 f97 1"/>
                  <a:gd name="f146" fmla="*/ 142 f97 1"/>
                  <a:gd name="f147" fmla="*/ 87 f96 1"/>
                  <a:gd name="f148" fmla="*/ 174 f97 1"/>
                  <a:gd name="f149" fmla="*/ 125 f96 1"/>
                  <a:gd name="f150" fmla="*/ 202 f97 1"/>
                  <a:gd name="f151" fmla="*/ 179 f96 1"/>
                  <a:gd name="f152" fmla="*/ 227 f97 1"/>
                  <a:gd name="f153" fmla="*/ 244 f96 1"/>
                  <a:gd name="f154" fmla="*/ 265 f97 1"/>
                  <a:gd name="f155" fmla="*/ 314 f96 1"/>
                  <a:gd name="f156" fmla="*/ 297 f97 1"/>
                  <a:gd name="f157" fmla="*/ 405 f96 1"/>
                  <a:gd name="f158" fmla="*/ 513 f96 1"/>
                  <a:gd name="f159" fmla="*/ 644 f96 1"/>
                  <a:gd name="f160" fmla="*/ 401 f97 1"/>
                  <a:gd name="f161" fmla="*/ 736 f96 1"/>
                  <a:gd name="f162" fmla="*/ 422 f97 1"/>
                  <a:gd name="f163" fmla="*/ 817 f96 1"/>
                  <a:gd name="f164" fmla="*/ 450 f97 1"/>
                  <a:gd name="f165" fmla="*/ 888 f96 1"/>
                  <a:gd name="f166" fmla="*/ 477 f97 1"/>
                  <a:gd name="f167" fmla="*/ 942 f96 1"/>
                  <a:gd name="f168" fmla="*/ 499 f97 1"/>
                  <a:gd name="f169" fmla="*/ 989 f96 1"/>
                  <a:gd name="f170" fmla="*/ 1027 f96 1"/>
                  <a:gd name="f171" fmla="*/ 1054 f96 1"/>
                  <a:gd name="f172" fmla="*/ 580 f97 1"/>
                  <a:gd name="f173" fmla="*/ 1076 f96 1"/>
                  <a:gd name="f174" fmla="*/ 601 f97 1"/>
                  <a:gd name="f175" fmla="*/ 1086 f96 1"/>
                  <a:gd name="f176" fmla="*/ 622 f97 1"/>
                  <a:gd name="f177" fmla="*/ 1092 f96 1"/>
                  <a:gd name="f178" fmla="*/ 649 f97 1"/>
                  <a:gd name="f179" fmla="*/ 671 f97 1"/>
                  <a:gd name="f180" fmla="*/ 1070 f96 1"/>
                  <a:gd name="f181" fmla="*/ 698 f97 1"/>
                  <a:gd name="f182" fmla="*/ 720 f97 1"/>
                  <a:gd name="f183" fmla="*/ 741 f97 1"/>
                  <a:gd name="f184" fmla="*/ 763 f97 1"/>
                  <a:gd name="f185" fmla="*/ 951 f96 1"/>
                  <a:gd name="f186" fmla="*/ 785 f97 1"/>
                  <a:gd name="f187" fmla="*/ 1021 f96 1"/>
                  <a:gd name="f188" fmla="*/ 1081 f96 1"/>
                  <a:gd name="f189" fmla="*/ 1130 f96 1"/>
                  <a:gd name="f190" fmla="*/ 1173 f96 1"/>
                  <a:gd name="f191" fmla="*/ 1200 f96 1"/>
                  <a:gd name="f192" fmla="*/ 676 f97 1"/>
                  <a:gd name="f193" fmla="+- f10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3">
                    <a:pos x="f99" y="f100"/>
                  </a:cxn>
                  <a:cxn ang="f193">
                    <a:pos x="f102" y="f103"/>
                  </a:cxn>
                  <a:cxn ang="f193">
                    <a:pos x="f104" y="f105"/>
                  </a:cxn>
                  <a:cxn ang="f193">
                    <a:pos x="f106" y="f107"/>
                  </a:cxn>
                  <a:cxn ang="f193">
                    <a:pos x="f108" y="f109"/>
                  </a:cxn>
                  <a:cxn ang="f193">
                    <a:pos x="f110" y="f111"/>
                  </a:cxn>
                  <a:cxn ang="f193">
                    <a:pos x="f112" y="f113"/>
                  </a:cxn>
                  <a:cxn ang="f193">
                    <a:pos x="f114" y="f115"/>
                  </a:cxn>
                  <a:cxn ang="f193">
                    <a:pos x="f116" y="f117"/>
                  </a:cxn>
                  <a:cxn ang="f193">
                    <a:pos x="f118" y="f119"/>
                  </a:cxn>
                  <a:cxn ang="f193">
                    <a:pos x="f120" y="f121"/>
                  </a:cxn>
                  <a:cxn ang="f193">
                    <a:pos x="f122" y="f123"/>
                  </a:cxn>
                  <a:cxn ang="f193">
                    <a:pos x="f124" y="f125"/>
                  </a:cxn>
                  <a:cxn ang="f193">
                    <a:pos x="f126" y="f127"/>
                  </a:cxn>
                  <a:cxn ang="f193">
                    <a:pos x="f128" y="f129"/>
                  </a:cxn>
                  <a:cxn ang="f193">
                    <a:pos x="f130" y="f131"/>
                  </a:cxn>
                  <a:cxn ang="f193">
                    <a:pos x="f132" y="f133"/>
                  </a:cxn>
                  <a:cxn ang="f193">
                    <a:pos x="f134" y="f135"/>
                  </a:cxn>
                  <a:cxn ang="f193">
                    <a:pos x="f136" y="f137"/>
                  </a:cxn>
                  <a:cxn ang="f193">
                    <a:pos x="f138" y="f139"/>
                  </a:cxn>
                  <a:cxn ang="f193">
                    <a:pos x="f140" y="f141"/>
                  </a:cxn>
                  <a:cxn ang="f193">
                    <a:pos x="f140" y="f142"/>
                  </a:cxn>
                  <a:cxn ang="f193">
                    <a:pos x="f140" y="f143"/>
                  </a:cxn>
                  <a:cxn ang="f193">
                    <a:pos x="f140" y="f144"/>
                  </a:cxn>
                  <a:cxn ang="f193">
                    <a:pos x="f138" y="f137"/>
                  </a:cxn>
                  <a:cxn ang="f193">
                    <a:pos x="f136" y="f135"/>
                  </a:cxn>
                  <a:cxn ang="f193">
                    <a:pos x="f134" y="f145"/>
                  </a:cxn>
                  <a:cxn ang="f193">
                    <a:pos x="f132" y="f146"/>
                  </a:cxn>
                  <a:cxn ang="f193">
                    <a:pos x="f147" y="f148"/>
                  </a:cxn>
                  <a:cxn ang="f193">
                    <a:pos x="f149" y="f150"/>
                  </a:cxn>
                  <a:cxn ang="f193">
                    <a:pos x="f151" y="f152"/>
                  </a:cxn>
                  <a:cxn ang="f193">
                    <a:pos x="f153" y="f154"/>
                  </a:cxn>
                  <a:cxn ang="f193">
                    <a:pos x="f155" y="f156"/>
                  </a:cxn>
                  <a:cxn ang="f193">
                    <a:pos x="f157" y="f119"/>
                  </a:cxn>
                  <a:cxn ang="f193">
                    <a:pos x="f158" y="f117"/>
                  </a:cxn>
                  <a:cxn ang="f193">
                    <a:pos x="f159" y="f160"/>
                  </a:cxn>
                  <a:cxn ang="f193">
                    <a:pos x="f161" y="f162"/>
                  </a:cxn>
                  <a:cxn ang="f193">
                    <a:pos x="f163" y="f164"/>
                  </a:cxn>
                  <a:cxn ang="f193">
                    <a:pos x="f165" y="f166"/>
                  </a:cxn>
                  <a:cxn ang="f193">
                    <a:pos x="f167" y="f168"/>
                  </a:cxn>
                  <a:cxn ang="f193">
                    <a:pos x="f169" y="f107"/>
                  </a:cxn>
                  <a:cxn ang="f193">
                    <a:pos x="f170" y="f105"/>
                  </a:cxn>
                  <a:cxn ang="f193">
                    <a:pos x="f171" y="f172"/>
                  </a:cxn>
                  <a:cxn ang="f193">
                    <a:pos x="f173" y="f174"/>
                  </a:cxn>
                  <a:cxn ang="f193">
                    <a:pos x="f175" y="f176"/>
                  </a:cxn>
                  <a:cxn ang="f193">
                    <a:pos x="f177" y="f178"/>
                  </a:cxn>
                  <a:cxn ang="f193">
                    <a:pos x="f175" y="f179"/>
                  </a:cxn>
                  <a:cxn ang="f193">
                    <a:pos x="f180" y="f181"/>
                  </a:cxn>
                  <a:cxn ang="f193">
                    <a:pos x="f171" y="f182"/>
                  </a:cxn>
                  <a:cxn ang="f193">
                    <a:pos x="f170" y="f183"/>
                  </a:cxn>
                  <a:cxn ang="f193">
                    <a:pos x="f169" y="f184"/>
                  </a:cxn>
                  <a:cxn ang="f193">
                    <a:pos x="f185" y="f186"/>
                  </a:cxn>
                  <a:cxn ang="f193">
                    <a:pos x="f187" y="f184"/>
                  </a:cxn>
                  <a:cxn ang="f193">
                    <a:pos x="f188" y="f183"/>
                  </a:cxn>
                  <a:cxn ang="f193">
                    <a:pos x="f189" y="f182"/>
                  </a:cxn>
                  <a:cxn ang="f193">
                    <a:pos x="f190" y="f181"/>
                  </a:cxn>
                  <a:cxn ang="f193">
                    <a:pos x="f191" y="f192"/>
                  </a:cxn>
                  <a:cxn ang="f193">
                    <a:pos x="f102" y="f178"/>
                  </a:cxn>
                  <a:cxn ang="f193">
                    <a:pos x="f99" y="f176"/>
                  </a:cxn>
                  <a:cxn ang="f193">
                    <a:pos x="f99" y="f100"/>
                  </a:cxn>
                  <a:cxn ang="f193">
                    <a:pos x="f99" y="f100"/>
                  </a:cxn>
                </a:cxnLst>
                <a:rect l="l" t="t" r="r" b="b"/>
                <a:pathLst>
                  <a:path w="1259" h="811">
                    <a:moveTo>
                      <a:pt x="f6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8"/>
                    </a:lnTo>
                    <a:lnTo>
                      <a:pt x="f45" y="f42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8"/>
                    </a:lnTo>
                    <a:lnTo>
                      <a:pt x="f44" y="f43"/>
                    </a:lnTo>
                    <a:lnTo>
                      <a:pt x="f42" y="f49"/>
                    </a:lnTo>
                    <a:lnTo>
                      <a:pt x="f40" y="f50"/>
                    </a:lnTo>
                    <a:lnTo>
                      <a:pt x="f43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7"/>
                    </a:lnTo>
                    <a:lnTo>
                      <a:pt x="f61" y="f25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5"/>
                    </a:lnTo>
                    <a:lnTo>
                      <a:pt x="f73" y="f1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10" y="f81"/>
                    </a:lnTo>
                    <a:lnTo>
                      <a:pt x="f6" y="f7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E8B"/>
                  </a:gs>
                  <a:gs pos="100000">
                    <a:srgbClr val="003399"/>
                  </a:gs>
                </a:gsLst>
                <a:lin ang="135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8" name="Figura a mano libera 7"/>
              <p:cNvSpPr/>
              <p:nvPr/>
            </p:nvSpPr>
            <p:spPr>
              <a:xfrm>
                <a:off x="4603679" y="5311800"/>
                <a:ext cx="4518000" cy="15336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0"/>
                  <a:gd name="f76" fmla="*/ f3 1 2849"/>
                  <a:gd name="f77" fmla="*/ f4 1 969"/>
                  <a:gd name="f78" fmla="*/ f75 f0 1"/>
                  <a:gd name="f79" fmla="*/ 92 f76 1"/>
                  <a:gd name="f80" fmla="*/ 932 f77 1"/>
                  <a:gd name="f81" fmla="*/ f78 1 f2"/>
                  <a:gd name="f82" fmla="*/ 0 f76 1"/>
                  <a:gd name="f83" fmla="*/ 943 f77 1"/>
                  <a:gd name="f84" fmla="*/ 391 f76 1"/>
                  <a:gd name="f85" fmla="*/ 434 f76 1"/>
                  <a:gd name="f86" fmla="*/ 921 f77 1"/>
                  <a:gd name="f87" fmla="*/ 483 f76 1"/>
                  <a:gd name="f88" fmla="*/ 888 f77 1"/>
                  <a:gd name="f89" fmla="*/ 554 f76 1"/>
                  <a:gd name="f90" fmla="*/ 850 f77 1"/>
                  <a:gd name="f91" fmla="*/ 635 f76 1"/>
                  <a:gd name="f92" fmla="*/ 812 f77 1"/>
                  <a:gd name="f93" fmla="*/ 714 f76 1"/>
                  <a:gd name="f94" fmla="*/ 768 f77 1"/>
                  <a:gd name="f95" fmla="*/ 823 f76 1"/>
                  <a:gd name="f96" fmla="*/ 722 f77 1"/>
                  <a:gd name="f97" fmla="*/ 948 f76 1"/>
                  <a:gd name="f98" fmla="*/ 683 f77 1"/>
                  <a:gd name="f99" fmla="*/ 1089 f76 1"/>
                  <a:gd name="f100" fmla="*/ 629 f77 1"/>
                  <a:gd name="f101" fmla="*/ 1246 f76 1"/>
                  <a:gd name="f102" fmla="*/ 569 f77 1"/>
                  <a:gd name="f103" fmla="*/ 1420 f76 1"/>
                  <a:gd name="f104" fmla="*/ 509 f77 1"/>
                  <a:gd name="f105" fmla="*/ 1610 f76 1"/>
                  <a:gd name="f106" fmla="*/ 449 f77 1"/>
                  <a:gd name="f107" fmla="*/ 1816 f76 1"/>
                  <a:gd name="f108" fmla="*/ 390 f77 1"/>
                  <a:gd name="f109" fmla="*/ 2044 f76 1"/>
                  <a:gd name="f110" fmla="*/ 330 f77 1"/>
                  <a:gd name="f111" fmla="*/ 2275 f76 1"/>
                  <a:gd name="f112" fmla="*/ 270 f77 1"/>
                  <a:gd name="f113" fmla="*/ 2541 f76 1"/>
                  <a:gd name="f114" fmla="*/ 223 f77 1"/>
                  <a:gd name="f115" fmla="*/ 2823 f76 1"/>
                  <a:gd name="f116" fmla="*/ 163 f77 1"/>
                  <a:gd name="f117" fmla="*/ 0 f77 1"/>
                  <a:gd name="f118" fmla="*/ 2791 f76 1"/>
                  <a:gd name="f119" fmla="*/ 16 f77 1"/>
                  <a:gd name="f120" fmla="*/ 2747 f76 1"/>
                  <a:gd name="f121" fmla="*/ 33 f77 1"/>
                  <a:gd name="f122" fmla="*/ 2693 f76 1"/>
                  <a:gd name="f123" fmla="*/ 54 f77 1"/>
                  <a:gd name="f124" fmla="*/ 2622 f76 1"/>
                  <a:gd name="f125" fmla="*/ 76 f77 1"/>
                  <a:gd name="f126" fmla="*/ 2546 f76 1"/>
                  <a:gd name="f127" fmla="*/ 98 f77 1"/>
                  <a:gd name="f128" fmla="*/ 2465 f76 1"/>
                  <a:gd name="f129" fmla="*/ 120 f77 1"/>
                  <a:gd name="f130" fmla="*/ 2373 f76 1"/>
                  <a:gd name="f131" fmla="*/ 147 f77 1"/>
                  <a:gd name="f132" fmla="*/ 169 f77 1"/>
                  <a:gd name="f133" fmla="*/ 2082 f76 1"/>
                  <a:gd name="f134" fmla="*/ 1876 f76 1"/>
                  <a:gd name="f135" fmla="*/ 264 f77 1"/>
                  <a:gd name="f136" fmla="*/ 1675 f76 1"/>
                  <a:gd name="f137" fmla="*/ 313 f77 1"/>
                  <a:gd name="f138" fmla="*/ 1577 f76 1"/>
                  <a:gd name="f139" fmla="*/ 341 f77 1"/>
                  <a:gd name="f140" fmla="*/ 1490 f76 1"/>
                  <a:gd name="f141" fmla="*/ 368 f77 1"/>
                  <a:gd name="f142" fmla="*/ 1094 f76 1"/>
                  <a:gd name="f143" fmla="*/ 493 f77 1"/>
                  <a:gd name="f144" fmla="*/ 899 f76 1"/>
                  <a:gd name="f145" fmla="*/ 564 f77 1"/>
                  <a:gd name="f146" fmla="*/ 634 f77 1"/>
                  <a:gd name="f147" fmla="*/ 548 f76 1"/>
                  <a:gd name="f148" fmla="*/ 705 f77 1"/>
                  <a:gd name="f149" fmla="*/ 380 f76 1"/>
                  <a:gd name="f150" fmla="*/ 228 f76 1"/>
                  <a:gd name="f151" fmla="+- f8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51">
                    <a:pos x="f79" y="f80"/>
                  </a:cxn>
                  <a:cxn ang="f151">
                    <a:pos x="f82" y="f83"/>
                  </a:cxn>
                  <a:cxn ang="f151">
                    <a:pos x="f84" y="f83"/>
                  </a:cxn>
                  <a:cxn ang="f151">
                    <a:pos x="f85" y="f86"/>
                  </a:cxn>
                  <a:cxn ang="f151">
                    <a:pos x="f87" y="f88"/>
                  </a:cxn>
                  <a:cxn ang="f151">
                    <a:pos x="f89" y="f90"/>
                  </a:cxn>
                  <a:cxn ang="f151">
                    <a:pos x="f91" y="f92"/>
                  </a:cxn>
                  <a:cxn ang="f151">
                    <a:pos x="f93" y="f94"/>
                  </a:cxn>
                  <a:cxn ang="f151">
                    <a:pos x="f95" y="f96"/>
                  </a:cxn>
                  <a:cxn ang="f151">
                    <a:pos x="f97" y="f98"/>
                  </a:cxn>
                  <a:cxn ang="f151">
                    <a:pos x="f99" y="f100"/>
                  </a:cxn>
                  <a:cxn ang="f151">
                    <a:pos x="f101" y="f102"/>
                  </a:cxn>
                  <a:cxn ang="f151">
                    <a:pos x="f103" y="f104"/>
                  </a:cxn>
                  <a:cxn ang="f151">
                    <a:pos x="f105" y="f106"/>
                  </a:cxn>
                  <a:cxn ang="f151">
                    <a:pos x="f107" y="f108"/>
                  </a:cxn>
                  <a:cxn ang="f151">
                    <a:pos x="f109" y="f110"/>
                  </a:cxn>
                  <a:cxn ang="f151">
                    <a:pos x="f111" y="f112"/>
                  </a:cxn>
                  <a:cxn ang="f151">
                    <a:pos x="f113" y="f114"/>
                  </a:cxn>
                  <a:cxn ang="f151">
                    <a:pos x="f115" y="f116"/>
                  </a:cxn>
                  <a:cxn ang="f151">
                    <a:pos x="f115" y="f117"/>
                  </a:cxn>
                  <a:cxn ang="f151">
                    <a:pos x="f118" y="f119"/>
                  </a:cxn>
                  <a:cxn ang="f151">
                    <a:pos x="f120" y="f121"/>
                  </a:cxn>
                  <a:cxn ang="f151">
                    <a:pos x="f122" y="f123"/>
                  </a:cxn>
                  <a:cxn ang="f151">
                    <a:pos x="f124" y="f125"/>
                  </a:cxn>
                  <a:cxn ang="f151">
                    <a:pos x="f126" y="f127"/>
                  </a:cxn>
                  <a:cxn ang="f151">
                    <a:pos x="f128" y="f129"/>
                  </a:cxn>
                  <a:cxn ang="f151">
                    <a:pos x="f130" y="f131"/>
                  </a:cxn>
                  <a:cxn ang="f151">
                    <a:pos x="f111" y="f132"/>
                  </a:cxn>
                  <a:cxn ang="f151">
                    <a:pos x="f133" y="f114"/>
                  </a:cxn>
                  <a:cxn ang="f151">
                    <a:pos x="f134" y="f135"/>
                  </a:cxn>
                  <a:cxn ang="f151">
                    <a:pos x="f136" y="f137"/>
                  </a:cxn>
                  <a:cxn ang="f151">
                    <a:pos x="f138" y="f139"/>
                  </a:cxn>
                  <a:cxn ang="f151">
                    <a:pos x="f140" y="f141"/>
                  </a:cxn>
                  <a:cxn ang="f151">
                    <a:pos x="f142" y="f143"/>
                  </a:cxn>
                  <a:cxn ang="f151">
                    <a:pos x="f144" y="f145"/>
                  </a:cxn>
                  <a:cxn ang="f151">
                    <a:pos x="f93" y="f146"/>
                  </a:cxn>
                  <a:cxn ang="f151">
                    <a:pos x="f147" y="f148"/>
                  </a:cxn>
                  <a:cxn ang="f151">
                    <a:pos x="f149" y="f94"/>
                  </a:cxn>
                  <a:cxn ang="f151">
                    <a:pos x="f150" y="f90"/>
                  </a:cxn>
                  <a:cxn ang="f151">
                    <a:pos x="f79" y="f80"/>
                  </a:cxn>
                  <a:cxn ang="f151">
                    <a:pos x="f79" y="f80"/>
                  </a:cxn>
                </a:cxnLst>
                <a:rect l="l" t="t" r="r" b="b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9" name="Figura a mano libera 8"/>
              <p:cNvSpPr/>
              <p:nvPr/>
            </p:nvSpPr>
            <p:spPr>
              <a:xfrm>
                <a:off x="4362479" y="3540240"/>
                <a:ext cx="4768919" cy="330515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52"/>
                  <a:gd name="f9" fmla="val 267"/>
                  <a:gd name="f10" fmla="val 1427"/>
                  <a:gd name="f11" fmla="val 441"/>
                  <a:gd name="f12" fmla="val 1433"/>
                  <a:gd name="f13" fmla="val 474"/>
                  <a:gd name="f14" fmla="val 1444"/>
                  <a:gd name="f15" fmla="val 501"/>
                  <a:gd name="f16" fmla="val 1460"/>
                  <a:gd name="f17" fmla="val 528"/>
                  <a:gd name="f18" fmla="val 1482"/>
                  <a:gd name="f19" fmla="val 550"/>
                  <a:gd name="f20" fmla="val 1541"/>
                  <a:gd name="f21" fmla="val 593"/>
                  <a:gd name="f22" fmla="val 1623"/>
                  <a:gd name="f23" fmla="val 637"/>
                  <a:gd name="f24" fmla="val 1715"/>
                  <a:gd name="f25" fmla="val 670"/>
                  <a:gd name="f26" fmla="val 1818"/>
                  <a:gd name="f27" fmla="val 702"/>
                  <a:gd name="f28" fmla="val 1927"/>
                  <a:gd name="f29" fmla="val 735"/>
                  <a:gd name="f30" fmla="val 2041"/>
                  <a:gd name="f31" fmla="val 762"/>
                  <a:gd name="f32" fmla="val 2155"/>
                  <a:gd name="f33" fmla="val 789"/>
                  <a:gd name="f34" fmla="val 2269"/>
                  <a:gd name="f35" fmla="val 822"/>
                  <a:gd name="f36" fmla="val 2372"/>
                  <a:gd name="f37" fmla="val 849"/>
                  <a:gd name="f38" fmla="val 2464"/>
                  <a:gd name="f39" fmla="val 882"/>
                  <a:gd name="f40" fmla="val 2551"/>
                  <a:gd name="f41" fmla="val 920"/>
                  <a:gd name="f42" fmla="val 2616"/>
                  <a:gd name="f43" fmla="val 958"/>
                  <a:gd name="f44" fmla="val 2638"/>
                  <a:gd name="f45" fmla="val 980"/>
                  <a:gd name="f46" fmla="val 2659"/>
                  <a:gd name="f47" fmla="val 1007"/>
                  <a:gd name="f48" fmla="val 2676"/>
                  <a:gd name="f49" fmla="val 1029"/>
                  <a:gd name="f50" fmla="val 2681"/>
                  <a:gd name="f51" fmla="val 1056"/>
                  <a:gd name="f52" fmla="val 1083"/>
                  <a:gd name="f53" fmla="val 1105"/>
                  <a:gd name="f54" fmla="val 2665"/>
                  <a:gd name="f55" fmla="val 1127"/>
                  <a:gd name="f56" fmla="val 2643"/>
                  <a:gd name="f57" fmla="val 1149"/>
                  <a:gd name="f58" fmla="val 1170"/>
                  <a:gd name="f59" fmla="val 2583"/>
                  <a:gd name="f60" fmla="val 1187"/>
                  <a:gd name="f61" fmla="val 2545"/>
                  <a:gd name="f62" fmla="val 1208"/>
                  <a:gd name="f63" fmla="val 2502"/>
                  <a:gd name="f64" fmla="val 1225"/>
                  <a:gd name="f65" fmla="val 2448"/>
                  <a:gd name="f66" fmla="val 1241"/>
                  <a:gd name="f67" fmla="val 2388"/>
                  <a:gd name="f68" fmla="val 1257"/>
                  <a:gd name="f69" fmla="val 2328"/>
                  <a:gd name="f70" fmla="val 1274"/>
                  <a:gd name="f71" fmla="val 2258"/>
                  <a:gd name="f72" fmla="val 1290"/>
                  <a:gd name="f73" fmla="val 2106"/>
                  <a:gd name="f74" fmla="val 1328"/>
                  <a:gd name="f75" fmla="val 1932"/>
                  <a:gd name="f76" fmla="val 1372"/>
                  <a:gd name="f77" fmla="val 1742"/>
                  <a:gd name="f78" fmla="val 1421"/>
                  <a:gd name="f79" fmla="val 1531"/>
                  <a:gd name="f80" fmla="val 1475"/>
                  <a:gd name="f81" fmla="val 1308"/>
                  <a:gd name="f82" fmla="val 1540"/>
                  <a:gd name="f83" fmla="val 1069"/>
                  <a:gd name="f84" fmla="val 1617"/>
                  <a:gd name="f85" fmla="val 820"/>
                  <a:gd name="f86" fmla="val 1709"/>
                  <a:gd name="f87" fmla="val 554"/>
                  <a:gd name="f88" fmla="val 282"/>
                  <a:gd name="f89" fmla="val 1943"/>
                  <a:gd name="f90" fmla="val 244"/>
                  <a:gd name="f91" fmla="val 2074"/>
                  <a:gd name="f92" fmla="val 386"/>
                  <a:gd name="f93" fmla="val 1992"/>
                  <a:gd name="f94" fmla="val 537"/>
                  <a:gd name="f95" fmla="val 1910"/>
                  <a:gd name="f96" fmla="val 700"/>
                  <a:gd name="f97" fmla="val 1834"/>
                  <a:gd name="f98" fmla="val 879"/>
                  <a:gd name="f99" fmla="val 1763"/>
                  <a:gd name="f100" fmla="val 1064"/>
                  <a:gd name="f101" fmla="val 1693"/>
                  <a:gd name="f102" fmla="val 1259"/>
                  <a:gd name="f103" fmla="val 1622"/>
                  <a:gd name="f104" fmla="val 1661"/>
                  <a:gd name="f105" fmla="val 1497"/>
                  <a:gd name="f106" fmla="val 1748"/>
                  <a:gd name="f107" fmla="val 1470"/>
                  <a:gd name="f108" fmla="val 1845"/>
                  <a:gd name="f109" fmla="val 1442"/>
                  <a:gd name="f110" fmla="val 2046"/>
                  <a:gd name="f111" fmla="val 1393"/>
                  <a:gd name="f112" fmla="val 2252"/>
                  <a:gd name="f113" fmla="val 1339"/>
                  <a:gd name="f114" fmla="val 2458"/>
                  <a:gd name="f115" fmla="val 1285"/>
                  <a:gd name="f116" fmla="val 1263"/>
                  <a:gd name="f117" fmla="val 1236"/>
                  <a:gd name="f118" fmla="val 2730"/>
                  <a:gd name="f119" fmla="val 1214"/>
                  <a:gd name="f120" fmla="val 2806"/>
                  <a:gd name="f121" fmla="val 1192"/>
                  <a:gd name="f122" fmla="val 2876"/>
                  <a:gd name="f123" fmla="val 2931"/>
                  <a:gd name="f124" fmla="val 2974"/>
                  <a:gd name="f125" fmla="val 1132"/>
                  <a:gd name="f126" fmla="val 1116"/>
                  <a:gd name="f127" fmla="val 871"/>
                  <a:gd name="f128" fmla="val 2941"/>
                  <a:gd name="f129" fmla="val 860"/>
                  <a:gd name="f130" fmla="val 2860"/>
                  <a:gd name="f131" fmla="val 844"/>
                  <a:gd name="f132" fmla="val 2773"/>
                  <a:gd name="f133" fmla="val 827"/>
                  <a:gd name="f134" fmla="val 2670"/>
                  <a:gd name="f135" fmla="val 806"/>
                  <a:gd name="f136" fmla="val 2567"/>
                  <a:gd name="f137" fmla="val 784"/>
                  <a:gd name="f138" fmla="val 757"/>
                  <a:gd name="f139" fmla="val 2241"/>
                  <a:gd name="f140" fmla="val 2138"/>
                  <a:gd name="f141" fmla="val 1959"/>
                  <a:gd name="f142" fmla="val 604"/>
                  <a:gd name="f143" fmla="val 1883"/>
                  <a:gd name="f144" fmla="val 566"/>
                  <a:gd name="f145" fmla="val 1824"/>
                  <a:gd name="f146" fmla="val 534"/>
                  <a:gd name="f147" fmla="val 1780"/>
                  <a:gd name="f148" fmla="val 495"/>
                  <a:gd name="f149" fmla="val 1769"/>
                  <a:gd name="f150" fmla="val 1758"/>
                  <a:gd name="f151" fmla="val 457"/>
                  <a:gd name="f152" fmla="val 1753"/>
                  <a:gd name="f153" fmla="val 436"/>
                  <a:gd name="f154" fmla="val 419"/>
                  <a:gd name="f155" fmla="val 381"/>
                  <a:gd name="f156" fmla="val 1813"/>
                  <a:gd name="f157" fmla="val 343"/>
                  <a:gd name="f158" fmla="val 1862"/>
                  <a:gd name="f159" fmla="val 316"/>
                  <a:gd name="f160" fmla="val 1921"/>
                  <a:gd name="f161" fmla="val 289"/>
                  <a:gd name="f162" fmla="val 1986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0"/>
                  <a:gd name="f204" fmla="*/ f3 1 3007"/>
                  <a:gd name="f205" fmla="*/ f4 1 2085"/>
                  <a:gd name="f206" fmla="*/ f203 f0 1"/>
                  <a:gd name="f207" fmla="*/ 1420 f204 1"/>
                  <a:gd name="f208" fmla="*/ 474 f205 1"/>
                  <a:gd name="f209" fmla="*/ f206 1 f2"/>
                  <a:gd name="f210" fmla="*/ 1447 f204 1"/>
                  <a:gd name="f211" fmla="*/ 521 f205 1"/>
                  <a:gd name="f212" fmla="*/ 1528 f204 1"/>
                  <a:gd name="f213" fmla="*/ 580 f205 1"/>
                  <a:gd name="f214" fmla="*/ 1702 f204 1"/>
                  <a:gd name="f215" fmla="*/ 657 f205 1"/>
                  <a:gd name="f216" fmla="*/ 1914 f204 1"/>
                  <a:gd name="f217" fmla="*/ 722 f205 1"/>
                  <a:gd name="f218" fmla="*/ 2142 f204 1"/>
                  <a:gd name="f219" fmla="*/ 776 f205 1"/>
                  <a:gd name="f220" fmla="*/ 2346 f204 1"/>
                  <a:gd name="f221" fmla="*/ 836 f205 1"/>
                  <a:gd name="f222" fmla="*/ 2525 f204 1"/>
                  <a:gd name="f223" fmla="*/ 907 f205 1"/>
                  <a:gd name="f224" fmla="*/ 2612 f204 1"/>
                  <a:gd name="f225" fmla="*/ 967 f205 1"/>
                  <a:gd name="f226" fmla="*/ 2650 f204 1"/>
                  <a:gd name="f227" fmla="*/ 1016 f205 1"/>
                  <a:gd name="f228" fmla="*/ 2655 f204 1"/>
                  <a:gd name="f229" fmla="*/ 1070 f205 1"/>
                  <a:gd name="f230" fmla="*/ 2639 f204 1"/>
                  <a:gd name="f231" fmla="*/ 1114 f205 1"/>
                  <a:gd name="f232" fmla="*/ 2590 f204 1"/>
                  <a:gd name="f233" fmla="*/ 1157 f205 1"/>
                  <a:gd name="f234" fmla="*/ 2519 f204 1"/>
                  <a:gd name="f235" fmla="*/ 1195 f205 1"/>
                  <a:gd name="f236" fmla="*/ 2422 f204 1"/>
                  <a:gd name="f237" fmla="*/ 1228 f205 1"/>
                  <a:gd name="f238" fmla="*/ 2302 f204 1"/>
                  <a:gd name="f239" fmla="*/ 1261 f205 1"/>
                  <a:gd name="f240" fmla="*/ 2093 f204 1"/>
                  <a:gd name="f241" fmla="*/ 1315 f205 1"/>
                  <a:gd name="f242" fmla="*/ 1729 f204 1"/>
                  <a:gd name="f243" fmla="*/ 1408 f205 1"/>
                  <a:gd name="f244" fmla="*/ 1295 f204 1"/>
                  <a:gd name="f245" fmla="*/ 1527 f205 1"/>
                  <a:gd name="f246" fmla="*/ 807 f204 1"/>
                  <a:gd name="f247" fmla="*/ 1683 f205 1"/>
                  <a:gd name="f248" fmla="*/ 282 f204 1"/>
                  <a:gd name="f249" fmla="*/ 1917 f205 1"/>
                  <a:gd name="f250" fmla="*/ 152 f204 1"/>
                  <a:gd name="f251" fmla="*/ 2059 f205 1"/>
                  <a:gd name="f252" fmla="*/ 386 f204 1"/>
                  <a:gd name="f253" fmla="*/ 1966 f205 1"/>
                  <a:gd name="f254" fmla="*/ 700 f204 1"/>
                  <a:gd name="f255" fmla="*/ 1808 f205 1"/>
                  <a:gd name="f256" fmla="*/ 1051 f204 1"/>
                  <a:gd name="f257" fmla="*/ 1667 f205 1"/>
                  <a:gd name="f258" fmla="*/ 1648 f204 1"/>
                  <a:gd name="f259" fmla="*/ 1484 f205 1"/>
                  <a:gd name="f260" fmla="*/ 1832 f204 1"/>
                  <a:gd name="f261" fmla="*/ 1429 f205 1"/>
                  <a:gd name="f262" fmla="*/ 2239 f204 1"/>
                  <a:gd name="f263" fmla="*/ 1326 f205 1"/>
                  <a:gd name="f264" fmla="*/ 1250 f205 1"/>
                  <a:gd name="f265" fmla="*/ 2704 f204 1"/>
                  <a:gd name="f266" fmla="*/ 1201 f205 1"/>
                  <a:gd name="f267" fmla="*/ 2850 f204 1"/>
                  <a:gd name="f268" fmla="*/ 2948 f204 1"/>
                  <a:gd name="f269" fmla="*/ 1119 f205 1"/>
                  <a:gd name="f270" fmla="*/ 2981 f204 1"/>
                  <a:gd name="f271" fmla="*/ 858 f205 1"/>
                  <a:gd name="f272" fmla="*/ 2834 f204 1"/>
                  <a:gd name="f273" fmla="*/ 831 f205 1"/>
                  <a:gd name="f274" fmla="*/ 2644 f204 1"/>
                  <a:gd name="f275" fmla="*/ 793 f205 1"/>
                  <a:gd name="f276" fmla="*/ 2432 f204 1"/>
                  <a:gd name="f277" fmla="*/ 744 f205 1"/>
                  <a:gd name="f278" fmla="*/ 2125 f204 1"/>
                  <a:gd name="f279" fmla="*/ 1946 f204 1"/>
                  <a:gd name="f280" fmla="*/ 591 f205 1"/>
                  <a:gd name="f281" fmla="*/ 1811 f204 1"/>
                  <a:gd name="f282" fmla="*/ 1756 f204 1"/>
                  <a:gd name="f283" fmla="*/ 1740 f204 1"/>
                  <a:gd name="f284" fmla="*/ 436 f205 1"/>
                  <a:gd name="f285" fmla="*/ 1767 f204 1"/>
                  <a:gd name="f286" fmla="*/ 381 f205 1"/>
                  <a:gd name="f287" fmla="*/ 1849 f204 1"/>
                  <a:gd name="f288" fmla="*/ 316 f205 1"/>
                  <a:gd name="f289" fmla="*/ 1973 f204 1"/>
                  <a:gd name="f290" fmla="*/ 267 f205 1"/>
                  <a:gd name="f291" fmla="*/ 2136 f204 1"/>
                  <a:gd name="f292" fmla="*/ 229 f205 1"/>
                  <a:gd name="f293" fmla="*/ 2405 f204 1"/>
                  <a:gd name="f294" fmla="*/ 180 f205 1"/>
                  <a:gd name="f295" fmla="*/ 2801 f204 1"/>
                  <a:gd name="f296" fmla="*/ 125 f205 1"/>
                  <a:gd name="f297" fmla="*/ 87 f205 1"/>
                  <a:gd name="f298" fmla="*/ 2883 f204 1"/>
                  <a:gd name="f299" fmla="*/ 22 f205 1"/>
                  <a:gd name="f300" fmla="*/ 66 f205 1"/>
                  <a:gd name="f301" fmla="*/ 2259 f204 1"/>
                  <a:gd name="f302" fmla="*/ 120 f205 1"/>
                  <a:gd name="f303" fmla="*/ 2017 f204 1"/>
                  <a:gd name="f304" fmla="*/ 158 f205 1"/>
                  <a:gd name="f305" fmla="*/ 1778 f204 1"/>
                  <a:gd name="f306" fmla="*/ 202 f205 1"/>
                  <a:gd name="f307" fmla="*/ 1588 f204 1"/>
                  <a:gd name="f308" fmla="*/ 261 f205 1"/>
                  <a:gd name="f309" fmla="*/ 1458 f204 1"/>
                  <a:gd name="f310" fmla="*/ 338 f205 1"/>
                  <a:gd name="f311" fmla="*/ 1425 f204 1"/>
                  <a:gd name="f312" fmla="*/ 387 f205 1"/>
                  <a:gd name="f313" fmla="*/ 1414 f204 1"/>
                  <a:gd name="f314" fmla="*/ 441 f205 1"/>
                  <a:gd name="f315" fmla="+- f209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15">
                    <a:pos x="f207" y="f208"/>
                  </a:cxn>
                  <a:cxn ang="f315">
                    <a:pos x="f210" y="f211"/>
                  </a:cxn>
                  <a:cxn ang="f315">
                    <a:pos x="f212" y="f213"/>
                  </a:cxn>
                  <a:cxn ang="f315">
                    <a:pos x="f214" y="f215"/>
                  </a:cxn>
                  <a:cxn ang="f315">
                    <a:pos x="f216" y="f217"/>
                  </a:cxn>
                  <a:cxn ang="f315">
                    <a:pos x="f218" y="f219"/>
                  </a:cxn>
                  <a:cxn ang="f315">
                    <a:pos x="f220" y="f221"/>
                  </a:cxn>
                  <a:cxn ang="f315">
                    <a:pos x="f222" y="f223"/>
                  </a:cxn>
                  <a:cxn ang="f315">
                    <a:pos x="f224" y="f225"/>
                  </a:cxn>
                  <a:cxn ang="f315">
                    <a:pos x="f226" y="f227"/>
                  </a:cxn>
                  <a:cxn ang="f315">
                    <a:pos x="f228" y="f229"/>
                  </a:cxn>
                  <a:cxn ang="f315">
                    <a:pos x="f230" y="f231"/>
                  </a:cxn>
                  <a:cxn ang="f315">
                    <a:pos x="f232" y="f233"/>
                  </a:cxn>
                  <a:cxn ang="f315">
                    <a:pos x="f234" y="f235"/>
                  </a:cxn>
                  <a:cxn ang="f315">
                    <a:pos x="f236" y="f237"/>
                  </a:cxn>
                  <a:cxn ang="f315">
                    <a:pos x="f238" y="f239"/>
                  </a:cxn>
                  <a:cxn ang="f315">
                    <a:pos x="f240" y="f241"/>
                  </a:cxn>
                  <a:cxn ang="f315">
                    <a:pos x="f242" y="f243"/>
                  </a:cxn>
                  <a:cxn ang="f315">
                    <a:pos x="f244" y="f245"/>
                  </a:cxn>
                  <a:cxn ang="f315">
                    <a:pos x="f246" y="f247"/>
                  </a:cxn>
                  <a:cxn ang="f315">
                    <a:pos x="f248" y="f249"/>
                  </a:cxn>
                  <a:cxn ang="f315">
                    <a:pos x="f250" y="f251"/>
                  </a:cxn>
                  <a:cxn ang="f315">
                    <a:pos x="f252" y="f253"/>
                  </a:cxn>
                  <a:cxn ang="f315">
                    <a:pos x="f254" y="f255"/>
                  </a:cxn>
                  <a:cxn ang="f315">
                    <a:pos x="f256" y="f257"/>
                  </a:cxn>
                  <a:cxn ang="f315">
                    <a:pos x="f258" y="f259"/>
                  </a:cxn>
                  <a:cxn ang="f315">
                    <a:pos x="f260" y="f261"/>
                  </a:cxn>
                  <a:cxn ang="f315">
                    <a:pos x="f262" y="f263"/>
                  </a:cxn>
                  <a:cxn ang="f315">
                    <a:pos x="f222" y="f264"/>
                  </a:cxn>
                  <a:cxn ang="f315">
                    <a:pos x="f265" y="f266"/>
                  </a:cxn>
                  <a:cxn ang="f315">
                    <a:pos x="f267" y="f233"/>
                  </a:cxn>
                  <a:cxn ang="f315">
                    <a:pos x="f268" y="f269"/>
                  </a:cxn>
                  <a:cxn ang="f315">
                    <a:pos x="f270" y="f271"/>
                  </a:cxn>
                  <a:cxn ang="f315">
                    <a:pos x="f272" y="f273"/>
                  </a:cxn>
                  <a:cxn ang="f315">
                    <a:pos x="f274" y="f275"/>
                  </a:cxn>
                  <a:cxn ang="f315">
                    <a:pos x="f276" y="f277"/>
                  </a:cxn>
                  <a:cxn ang="f315">
                    <a:pos x="f278" y="f215"/>
                  </a:cxn>
                  <a:cxn ang="f315">
                    <a:pos x="f279" y="f280"/>
                  </a:cxn>
                  <a:cxn ang="f315">
                    <a:pos x="f281" y="f211"/>
                  </a:cxn>
                  <a:cxn ang="f315">
                    <a:pos x="f282" y="f208"/>
                  </a:cxn>
                  <a:cxn ang="f315">
                    <a:pos x="f283" y="f284"/>
                  </a:cxn>
                  <a:cxn ang="f315">
                    <a:pos x="f285" y="f286"/>
                  </a:cxn>
                  <a:cxn ang="f315">
                    <a:pos x="f287" y="f288"/>
                  </a:cxn>
                  <a:cxn ang="f315">
                    <a:pos x="f289" y="f290"/>
                  </a:cxn>
                  <a:cxn ang="f315">
                    <a:pos x="f291" y="f292"/>
                  </a:cxn>
                  <a:cxn ang="f315">
                    <a:pos x="f293" y="f294"/>
                  </a:cxn>
                  <a:cxn ang="f315">
                    <a:pos x="f295" y="f296"/>
                  </a:cxn>
                  <a:cxn ang="f315">
                    <a:pos x="f270" y="f297"/>
                  </a:cxn>
                  <a:cxn ang="f315">
                    <a:pos x="f298" y="f299"/>
                  </a:cxn>
                  <a:cxn ang="f315">
                    <a:pos x="f226" y="f300"/>
                  </a:cxn>
                  <a:cxn ang="f315">
                    <a:pos x="f301" y="f302"/>
                  </a:cxn>
                  <a:cxn ang="f315">
                    <a:pos x="f303" y="f304"/>
                  </a:cxn>
                  <a:cxn ang="f315">
                    <a:pos x="f305" y="f306"/>
                  </a:cxn>
                  <a:cxn ang="f315">
                    <a:pos x="f307" y="f308"/>
                  </a:cxn>
                  <a:cxn ang="f315">
                    <a:pos x="f309" y="f310"/>
                  </a:cxn>
                  <a:cxn ang="f315">
                    <a:pos x="f311" y="f312"/>
                  </a:cxn>
                  <a:cxn ang="f315">
                    <a:pos x="f313" y="f314"/>
                  </a:cxn>
                </a:cxnLst>
                <a:rect l="l" t="t" r="r" b="b"/>
                <a:pathLst>
                  <a:path w="3007" h="2085">
                    <a:moveTo>
                      <a:pt x="f10" y="f11"/>
                    </a:move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8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42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26"/>
                    </a:lnTo>
                    <a:lnTo>
                      <a:pt x="f88" y="f89"/>
                    </a:lnTo>
                    <a:lnTo>
                      <a:pt x="f5" y="f7"/>
                    </a:lnTo>
                    <a:lnTo>
                      <a:pt x="f8" y="f7"/>
                    </a:lnTo>
                    <a:lnTo>
                      <a:pt x="f90" y="f91"/>
                    </a:lnTo>
                    <a:lnTo>
                      <a:pt x="f92" y="f93"/>
                    </a:lnTo>
                    <a:lnTo>
                      <a:pt x="f94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104" y="f105"/>
                    </a:lnTo>
                    <a:lnTo>
                      <a:pt x="f106" y="f107"/>
                    </a:lnTo>
                    <a:lnTo>
                      <a:pt x="f108" y="f109"/>
                    </a:lnTo>
                    <a:lnTo>
                      <a:pt x="f110" y="f111"/>
                    </a:lnTo>
                    <a:lnTo>
                      <a:pt x="f112" y="f113"/>
                    </a:lnTo>
                    <a:lnTo>
                      <a:pt x="f114" y="f115"/>
                    </a:lnTo>
                    <a:lnTo>
                      <a:pt x="f40" y="f116"/>
                    </a:lnTo>
                    <a:lnTo>
                      <a:pt x="f5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58"/>
                    </a:lnTo>
                    <a:lnTo>
                      <a:pt x="f123" y="f57"/>
                    </a:lnTo>
                    <a:lnTo>
                      <a:pt x="f124" y="f125"/>
                    </a:lnTo>
                    <a:lnTo>
                      <a:pt x="f6" y="f126"/>
                    </a:lnTo>
                    <a:lnTo>
                      <a:pt x="f6" y="f127"/>
                    </a:lnTo>
                    <a:lnTo>
                      <a:pt x="f128" y="f129"/>
                    </a:lnTo>
                    <a:lnTo>
                      <a:pt x="f130" y="f131"/>
                    </a:lnTo>
                    <a:lnTo>
                      <a:pt x="f132" y="f133"/>
                    </a:lnTo>
                    <a:lnTo>
                      <a:pt x="f134" y="f135"/>
                    </a:lnTo>
                    <a:lnTo>
                      <a:pt x="f136" y="f137"/>
                    </a:lnTo>
                    <a:lnTo>
                      <a:pt x="f114" y="f138"/>
                    </a:lnTo>
                    <a:lnTo>
                      <a:pt x="f139" y="f27"/>
                    </a:lnTo>
                    <a:lnTo>
                      <a:pt x="f140" y="f25"/>
                    </a:lnTo>
                    <a:lnTo>
                      <a:pt x="f110" y="f23"/>
                    </a:lnTo>
                    <a:lnTo>
                      <a:pt x="f141" y="f142"/>
                    </a:lnTo>
                    <a:lnTo>
                      <a:pt x="f143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3"/>
                    </a:lnTo>
                    <a:lnTo>
                      <a:pt x="f150" y="f151"/>
                    </a:lnTo>
                    <a:lnTo>
                      <a:pt x="f152" y="f153"/>
                    </a:lnTo>
                    <a:lnTo>
                      <a:pt x="f150" y="f154"/>
                    </a:lnTo>
                    <a:lnTo>
                      <a:pt x="f147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162" y="f9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8" y="f181"/>
                    </a:lnTo>
                    <a:lnTo>
                      <a:pt x="f40" y="f182"/>
                    </a:lnTo>
                    <a:lnTo>
                      <a:pt x="f183" y="f184"/>
                    </a:lnTo>
                    <a:lnTo>
                      <a:pt x="f32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10" y="f202"/>
                    </a:lnTo>
                    <a:lnTo>
                      <a:pt x="f10" y="f11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10" name="Figura a mano libera 9"/>
              <p:cNvSpPr/>
              <p:nvPr/>
            </p:nvSpPr>
            <p:spPr>
              <a:xfrm>
                <a:off x="7145280" y="3678119"/>
                <a:ext cx="1976400" cy="851040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87"/>
                  <a:gd name="f10" fmla="val 332"/>
                  <a:gd name="f11" fmla="val 5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0"/>
                  <a:gd name="f76" fmla="*/ f4 1 1248"/>
                  <a:gd name="f77" fmla="*/ f5 1 539"/>
                  <a:gd name="f78" fmla="*/ f75 f0 1"/>
                  <a:gd name="f79" fmla="*/ 0 f76 1"/>
                  <a:gd name="f80" fmla="*/ 319 f77 1"/>
                  <a:gd name="f81" fmla="*/ f78 1 f3"/>
                  <a:gd name="f82" fmla="*/ 347 f77 1"/>
                  <a:gd name="f83" fmla="*/ 5 f76 1"/>
                  <a:gd name="f84" fmla="*/ 374 f77 1"/>
                  <a:gd name="f85" fmla="*/ 27 f76 1"/>
                  <a:gd name="f86" fmla="*/ 396 f77 1"/>
                  <a:gd name="f87" fmla="*/ 54 f76 1"/>
                  <a:gd name="f88" fmla="*/ 410 f77 1"/>
                  <a:gd name="f89" fmla="*/ 92 f76 1"/>
                  <a:gd name="f90" fmla="*/ 437 f77 1"/>
                  <a:gd name="f91" fmla="*/ 141 f76 1"/>
                  <a:gd name="f92" fmla="*/ 464 f77 1"/>
                  <a:gd name="f93" fmla="*/ 195 f76 1"/>
                  <a:gd name="f94" fmla="*/ 486 f77 1"/>
                  <a:gd name="f95" fmla="*/ 255 f76 1"/>
                  <a:gd name="f96" fmla="*/ 513 f77 1"/>
                  <a:gd name="f97" fmla="*/ 212 f76 1"/>
                  <a:gd name="f98" fmla="*/ 491 f77 1"/>
                  <a:gd name="f99" fmla="*/ 179 f76 1"/>
                  <a:gd name="f100" fmla="*/ 157 f76 1"/>
                  <a:gd name="f101" fmla="*/ 442 f77 1"/>
                  <a:gd name="f102" fmla="*/ 421 f77 1"/>
                  <a:gd name="f103" fmla="*/ 136 f76 1"/>
                  <a:gd name="f104" fmla="*/ 401 f77 1"/>
                  <a:gd name="f105" fmla="*/ 390 f77 1"/>
                  <a:gd name="f106" fmla="*/ 368 f77 1"/>
                  <a:gd name="f107" fmla="*/ 352 f77 1"/>
                  <a:gd name="f108" fmla="*/ 330 f77 1"/>
                  <a:gd name="f109" fmla="*/ 201 f76 1"/>
                  <a:gd name="f110" fmla="*/ 314 f77 1"/>
                  <a:gd name="f111" fmla="*/ 266 f76 1"/>
                  <a:gd name="f112" fmla="*/ 281 f77 1"/>
                  <a:gd name="f113" fmla="*/ 340 f76 1"/>
                  <a:gd name="f114" fmla="*/ 249 f77 1"/>
                  <a:gd name="f115" fmla="*/ 432 f76 1"/>
                  <a:gd name="f116" fmla="*/ 221 f77 1"/>
                  <a:gd name="f117" fmla="*/ 541 f76 1"/>
                  <a:gd name="f118" fmla="*/ 200 f77 1"/>
                  <a:gd name="f119" fmla="*/ 649 f76 1"/>
                  <a:gd name="f120" fmla="*/ 178 f77 1"/>
                  <a:gd name="f121" fmla="*/ 877 f76 1"/>
                  <a:gd name="f122" fmla="*/ 140 f77 1"/>
                  <a:gd name="f123" fmla="*/ 967 f76 1"/>
                  <a:gd name="f124" fmla="*/ 134 f77 1"/>
                  <a:gd name="f125" fmla="*/ 1065 f76 1"/>
                  <a:gd name="f126" fmla="*/ 120 f77 1"/>
                  <a:gd name="f127" fmla="*/ 1152 f76 1"/>
                  <a:gd name="f128" fmla="*/ 115 f77 1"/>
                  <a:gd name="f129" fmla="*/ 1222 f76 1"/>
                  <a:gd name="f130" fmla="*/ 104 f77 1"/>
                  <a:gd name="f131" fmla="*/ 0 f77 1"/>
                  <a:gd name="f132" fmla="*/ 1135 f76 1"/>
                  <a:gd name="f133" fmla="*/ 22 f77 1"/>
                  <a:gd name="f134" fmla="*/ 1043 f76 1"/>
                  <a:gd name="f135" fmla="*/ 38 f77 1"/>
                  <a:gd name="f136" fmla="*/ 861 f76 1"/>
                  <a:gd name="f137" fmla="*/ 71 f77 1"/>
                  <a:gd name="f138" fmla="*/ 660 f76 1"/>
                  <a:gd name="f139" fmla="*/ 93 f77 1"/>
                  <a:gd name="f140" fmla="*/ 470 f76 1"/>
                  <a:gd name="f141" fmla="*/ 126 f77 1"/>
                  <a:gd name="f142" fmla="*/ 378 f76 1"/>
                  <a:gd name="f143" fmla="*/ 309 f76 1"/>
                  <a:gd name="f144" fmla="*/ 145 f77 1"/>
                  <a:gd name="f145" fmla="*/ 228 f76 1"/>
                  <a:gd name="f146" fmla="*/ 167 f77 1"/>
                  <a:gd name="f147" fmla="*/ 163 f76 1"/>
                  <a:gd name="f148" fmla="*/ 189 f77 1"/>
                  <a:gd name="f149" fmla="*/ 103 f76 1"/>
                  <a:gd name="f150" fmla="*/ 216 f77 1"/>
                  <a:gd name="f151" fmla="*/ 243 f77 1"/>
                  <a:gd name="f152" fmla="*/ 22 f76 1"/>
                  <a:gd name="f153" fmla="+- f8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53">
                    <a:pos x="f79" y="f80"/>
                  </a:cxn>
                  <a:cxn ang="f153">
                    <a:pos x="f79" y="f82"/>
                  </a:cxn>
                  <a:cxn ang="f153">
                    <a:pos x="f83" y="f84"/>
                  </a:cxn>
                  <a:cxn ang="f153">
                    <a:pos x="f85" y="f86"/>
                  </a:cxn>
                  <a:cxn ang="f153">
                    <a:pos x="f87" y="f88"/>
                  </a:cxn>
                  <a:cxn ang="f153">
                    <a:pos x="f89" y="f90"/>
                  </a:cxn>
                  <a:cxn ang="f153">
                    <a:pos x="f91" y="f92"/>
                  </a:cxn>
                  <a:cxn ang="f153">
                    <a:pos x="f93" y="f94"/>
                  </a:cxn>
                  <a:cxn ang="f153">
                    <a:pos x="f95" y="f96"/>
                  </a:cxn>
                  <a:cxn ang="f153">
                    <a:pos x="f97" y="f98"/>
                  </a:cxn>
                  <a:cxn ang="f153">
                    <a:pos x="f99" y="f92"/>
                  </a:cxn>
                  <a:cxn ang="f153">
                    <a:pos x="f100" y="f101"/>
                  </a:cxn>
                  <a:cxn ang="f153">
                    <a:pos x="f91" y="f102"/>
                  </a:cxn>
                  <a:cxn ang="f153">
                    <a:pos x="f103" y="f104"/>
                  </a:cxn>
                  <a:cxn ang="f153">
                    <a:pos x="f103" y="f105"/>
                  </a:cxn>
                  <a:cxn ang="f153">
                    <a:pos x="f91" y="f106"/>
                  </a:cxn>
                  <a:cxn ang="f153">
                    <a:pos x="f100" y="f107"/>
                  </a:cxn>
                  <a:cxn ang="f153">
                    <a:pos x="f99" y="f108"/>
                  </a:cxn>
                  <a:cxn ang="f153">
                    <a:pos x="f109" y="f110"/>
                  </a:cxn>
                  <a:cxn ang="f153">
                    <a:pos x="f111" y="f112"/>
                  </a:cxn>
                  <a:cxn ang="f153">
                    <a:pos x="f113" y="f114"/>
                  </a:cxn>
                  <a:cxn ang="f153">
                    <a:pos x="f115" y="f116"/>
                  </a:cxn>
                  <a:cxn ang="f153">
                    <a:pos x="f117" y="f118"/>
                  </a:cxn>
                  <a:cxn ang="f153">
                    <a:pos x="f119" y="f120"/>
                  </a:cxn>
                  <a:cxn ang="f153">
                    <a:pos x="f121" y="f122"/>
                  </a:cxn>
                  <a:cxn ang="f153">
                    <a:pos x="f123" y="f124"/>
                  </a:cxn>
                  <a:cxn ang="f153">
                    <a:pos x="f125" y="f126"/>
                  </a:cxn>
                  <a:cxn ang="f153">
                    <a:pos x="f127" y="f128"/>
                  </a:cxn>
                  <a:cxn ang="f153">
                    <a:pos x="f129" y="f130"/>
                  </a:cxn>
                  <a:cxn ang="f153">
                    <a:pos x="f129" y="f131"/>
                  </a:cxn>
                  <a:cxn ang="f153">
                    <a:pos x="f132" y="f133"/>
                  </a:cxn>
                  <a:cxn ang="f153">
                    <a:pos x="f134" y="f135"/>
                  </a:cxn>
                  <a:cxn ang="f153">
                    <a:pos x="f136" y="f137"/>
                  </a:cxn>
                  <a:cxn ang="f153">
                    <a:pos x="f138" y="f139"/>
                  </a:cxn>
                  <a:cxn ang="f153">
                    <a:pos x="f140" y="f141"/>
                  </a:cxn>
                  <a:cxn ang="f153">
                    <a:pos x="f142" y="f124"/>
                  </a:cxn>
                  <a:cxn ang="f153">
                    <a:pos x="f143" y="f144"/>
                  </a:cxn>
                  <a:cxn ang="f153">
                    <a:pos x="f145" y="f146"/>
                  </a:cxn>
                  <a:cxn ang="f153">
                    <a:pos x="f147" y="f148"/>
                  </a:cxn>
                  <a:cxn ang="f153">
                    <a:pos x="f149" y="f150"/>
                  </a:cxn>
                  <a:cxn ang="f153">
                    <a:pos x="f87" y="f151"/>
                  </a:cxn>
                  <a:cxn ang="f153">
                    <a:pos x="f152" y="f112"/>
                  </a:cxn>
                  <a:cxn ang="f153">
                    <a:pos x="f79" y="f80"/>
                  </a:cxn>
                  <a:cxn ang="f153">
                    <a:pos x="f79" y="f80"/>
                  </a:cxn>
                </a:cxnLst>
                <a:rect l="l" t="t" r="r" b="b"/>
                <a:pathLst>
                  <a:path w="1248" h="539">
                    <a:moveTo>
                      <a:pt x="f6" y="f10"/>
                    </a:moveTo>
                    <a:lnTo>
                      <a:pt x="f6" y="f2"/>
                    </a:lnTo>
                    <a:lnTo>
                      <a:pt x="f11" y="f9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10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D86"/>
                  </a:gs>
                </a:gsLst>
                <a:lin ang="135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</p:grpSp>
        <p:sp>
          <p:nvSpPr>
            <p:cNvPr id="11" name="Figura a mano libera 10"/>
            <p:cNvSpPr/>
            <p:nvPr/>
          </p:nvSpPr>
          <p:spPr>
            <a:xfrm>
              <a:off x="5273640" y="2128680"/>
              <a:ext cx="2892600" cy="24354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1088"/>
                <a:gd name="f9" fmla="val 930"/>
                <a:gd name="f10" fmla="val 1498"/>
                <a:gd name="f11" fmla="val 1447"/>
                <a:gd name="f12" fmla="val 217"/>
                <a:gd name="f13" fmla="val 65"/>
                <a:gd name="f14" fmla="val 771"/>
                <a:gd name="f15" fmla="val 982"/>
                <a:gd name="f16" fmla="val 1061"/>
                <a:gd name="f17" fmla="val 1178"/>
                <a:gd name="f18" fmla="val 1034"/>
                <a:gd name="f19" fmla="val 1357"/>
                <a:gd name="f20" fmla="val 1012"/>
                <a:gd name="f21" fmla="val 1520"/>
                <a:gd name="f22" fmla="val 985"/>
                <a:gd name="f23" fmla="val 1666"/>
                <a:gd name="f24" fmla="val 957"/>
                <a:gd name="f25" fmla="val 1796"/>
                <a:gd name="f26" fmla="val 1916"/>
                <a:gd name="f27" fmla="val 897"/>
                <a:gd name="f28" fmla="val 2013"/>
                <a:gd name="f29" fmla="val 870"/>
                <a:gd name="f30" fmla="val 2100"/>
                <a:gd name="f31" fmla="val 832"/>
                <a:gd name="f32" fmla="val 2171"/>
                <a:gd name="f33" fmla="val 800"/>
                <a:gd name="f34" fmla="val 2220"/>
                <a:gd name="f35" fmla="val 756"/>
                <a:gd name="f36" fmla="val 2263"/>
                <a:gd name="f37" fmla="val 712"/>
                <a:gd name="f38" fmla="val 2285"/>
                <a:gd name="f39" fmla="val 669"/>
                <a:gd name="f40" fmla="val 614"/>
                <a:gd name="f41" fmla="val 2290"/>
                <a:gd name="f42" fmla="val 560"/>
                <a:gd name="f43" fmla="val 2269"/>
                <a:gd name="f44" fmla="val 500"/>
                <a:gd name="f45" fmla="val 2241"/>
                <a:gd name="f46" fmla="val 457"/>
                <a:gd name="f47" fmla="val 2198"/>
                <a:gd name="f48" fmla="val 408"/>
                <a:gd name="f49" fmla="val 2144"/>
                <a:gd name="f50" fmla="val 364"/>
                <a:gd name="f51" fmla="val 2079"/>
                <a:gd name="f52" fmla="val 321"/>
                <a:gd name="f53" fmla="val 2008"/>
                <a:gd name="f54" fmla="val 277"/>
                <a:gd name="f55" fmla="val 1927"/>
                <a:gd name="f56" fmla="val 234"/>
                <a:gd name="f57" fmla="val 1769"/>
                <a:gd name="f58" fmla="val 157"/>
                <a:gd name="f59" fmla="val 1688"/>
                <a:gd name="f60" fmla="val 125"/>
                <a:gd name="f61" fmla="val 1612"/>
                <a:gd name="f62" fmla="val 92"/>
                <a:gd name="f63" fmla="val 1536"/>
                <a:gd name="f64" fmla="val 1476"/>
                <a:gd name="f65" fmla="val 43"/>
                <a:gd name="f66" fmla="val 1422"/>
                <a:gd name="f67" fmla="val 27"/>
                <a:gd name="f68" fmla="val 1384"/>
                <a:gd name="f69" fmla="val 10"/>
                <a:gd name="f70" fmla="val 5"/>
                <a:gd name="f71" fmla="val 1346"/>
                <a:gd name="f72" fmla="val 54"/>
                <a:gd name="f73" fmla="val 1655"/>
                <a:gd name="f74" fmla="val 119"/>
                <a:gd name="f75" fmla="val 1807"/>
                <a:gd name="f76" fmla="val 185"/>
                <a:gd name="f77" fmla="val 1948"/>
                <a:gd name="f78" fmla="val 255"/>
                <a:gd name="f79" fmla="val 288"/>
                <a:gd name="f80" fmla="val 2068"/>
                <a:gd name="f81" fmla="val 326"/>
                <a:gd name="f82" fmla="val 2122"/>
                <a:gd name="f83" fmla="val 402"/>
                <a:gd name="f84" fmla="val 2209"/>
                <a:gd name="f85" fmla="val 440"/>
                <a:gd name="f86" fmla="val 2236"/>
                <a:gd name="f87" fmla="val 478"/>
                <a:gd name="f88" fmla="val 2252"/>
                <a:gd name="f89" fmla="val 522"/>
                <a:gd name="f90" fmla="val 2258"/>
                <a:gd name="f91" fmla="val 598"/>
                <a:gd name="f92" fmla="val 636"/>
                <a:gd name="f93" fmla="val 2214"/>
                <a:gd name="f94" fmla="val 702"/>
                <a:gd name="f95" fmla="val 729"/>
                <a:gd name="f96" fmla="val 2062"/>
                <a:gd name="f97" fmla="val 1997"/>
                <a:gd name="f98" fmla="val 778"/>
                <a:gd name="f99" fmla="val 1921"/>
                <a:gd name="f100" fmla="val 1834"/>
                <a:gd name="f101" fmla="val 821"/>
                <a:gd name="f102" fmla="val 1748"/>
                <a:gd name="f103" fmla="val 843"/>
                <a:gd name="f104" fmla="val 1552"/>
                <a:gd name="f105" fmla="val 876"/>
                <a:gd name="f106" fmla="val 1351"/>
                <a:gd name="f107" fmla="val 908"/>
                <a:gd name="f108" fmla="val 1134"/>
                <a:gd name="f109" fmla="val 941"/>
                <a:gd name="f110" fmla="val 923"/>
                <a:gd name="f111" fmla="val 968"/>
                <a:gd name="f112" fmla="val 716"/>
                <a:gd name="f113" fmla="val 995"/>
                <a:gd name="f114" fmla="val 521"/>
                <a:gd name="f115" fmla="val 1028"/>
                <a:gd name="f116" fmla="val 434"/>
                <a:gd name="f117" fmla="val 1044"/>
                <a:gd name="f118" fmla="val 353"/>
                <a:gd name="f119" fmla="val 1066"/>
                <a:gd name="f120" fmla="val 1082"/>
                <a:gd name="f121" fmla="val 206"/>
                <a:gd name="f122" fmla="val 1104"/>
                <a:gd name="f123" fmla="val 147"/>
                <a:gd name="f124" fmla="val 1126"/>
                <a:gd name="f125" fmla="val 1148"/>
                <a:gd name="f126" fmla="val 1175"/>
                <a:gd name="f127" fmla="val 22"/>
                <a:gd name="f128" fmla="val 1202"/>
                <a:gd name="f129" fmla="val 6"/>
                <a:gd name="f130" fmla="val 1229"/>
                <a:gd name="f131" fmla="val 1262"/>
                <a:gd name="f132" fmla="val 11"/>
                <a:gd name="f133" fmla="val 1295"/>
                <a:gd name="f134" fmla="val 1327"/>
                <a:gd name="f135" fmla="val 1355"/>
                <a:gd name="f136" fmla="val 98"/>
                <a:gd name="f137" fmla="val 1382"/>
                <a:gd name="f138" fmla="val 141"/>
                <a:gd name="f139" fmla="val 1404"/>
                <a:gd name="f140" fmla="val 196"/>
                <a:gd name="f141" fmla="val 1425"/>
                <a:gd name="f142" fmla="val 261"/>
                <a:gd name="f143" fmla="val 266"/>
                <a:gd name="f144" fmla="val 1442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0"/>
                <a:gd name="f166" fmla="*/ f3 1 2296"/>
                <a:gd name="f167" fmla="*/ f4 1 1469"/>
                <a:gd name="f168" fmla="*/ f165 f0 1"/>
                <a:gd name="f169" fmla="*/ 39 f166 1"/>
                <a:gd name="f170" fmla="*/ 1964 f167 1"/>
                <a:gd name="f171" fmla="*/ f168 1 f2"/>
                <a:gd name="f172" fmla="*/ 54 f166 1"/>
                <a:gd name="f173" fmla="*/ 1877 f167 1"/>
                <a:gd name="f174" fmla="*/ 67 f166 1"/>
                <a:gd name="f175" fmla="*/ 1773 f167 1"/>
                <a:gd name="f176" fmla="*/ 76 f166 1"/>
                <a:gd name="f177" fmla="*/ 1661 f167 1"/>
                <a:gd name="f178" fmla="*/ 84 f166 1"/>
                <a:gd name="f179" fmla="*/ 1544 f167 1"/>
                <a:gd name="f180" fmla="*/ 88 f166 1"/>
                <a:gd name="f181" fmla="*/ 1400 f167 1"/>
                <a:gd name="f182" fmla="*/ 91 f166 1"/>
                <a:gd name="f183" fmla="*/ 1239 f167 1"/>
                <a:gd name="f184" fmla="*/ 1037 f167 1"/>
                <a:gd name="f185" fmla="*/ 89 f166 1"/>
                <a:gd name="f186" fmla="*/ 844 f167 1"/>
                <a:gd name="f187" fmla="*/ 85 f166 1"/>
                <a:gd name="f188" fmla="*/ 674 f167 1"/>
                <a:gd name="f189" fmla="*/ 79 f166 1"/>
                <a:gd name="f190" fmla="*/ 514 f167 1"/>
                <a:gd name="f191" fmla="*/ 70 f166 1"/>
                <a:gd name="f192" fmla="*/ 289 f167 1"/>
                <a:gd name="f193" fmla="*/ 64 f166 1"/>
                <a:gd name="f194" fmla="*/ 169 f167 1"/>
                <a:gd name="f195" fmla="*/ 59 f166 1"/>
                <a:gd name="f196" fmla="*/ 78 f167 1"/>
                <a:gd name="f197" fmla="*/ 55 f166 1"/>
                <a:gd name="f198" fmla="*/ 10 f167 1"/>
                <a:gd name="f199" fmla="*/ 53 f166 1"/>
                <a:gd name="f200" fmla="*/ 0 f167 1"/>
                <a:gd name="f201" fmla="*/ 65 f166 1"/>
                <a:gd name="f202" fmla="*/ 222 f167 1"/>
                <a:gd name="f203" fmla="*/ 77 f166 1"/>
                <a:gd name="f204" fmla="*/ 473 f167 1"/>
                <a:gd name="f205" fmla="*/ 82 f166 1"/>
                <a:gd name="f206" fmla="*/ 604 f167 1"/>
                <a:gd name="f207" fmla="*/ 87 f166 1"/>
                <a:gd name="f208" fmla="*/ 748 f167 1"/>
                <a:gd name="f209" fmla="*/ 884 f167 1"/>
                <a:gd name="f210" fmla="*/ 90 f166 1"/>
                <a:gd name="f211" fmla="*/ 1178 f167 1"/>
                <a:gd name="f212" fmla="*/ 1299 f167 1"/>
                <a:gd name="f213" fmla="*/ 1482 f167 1"/>
                <a:gd name="f214" fmla="*/ 69 f166 1"/>
                <a:gd name="f215" fmla="*/ 1560 f167 1"/>
                <a:gd name="f216" fmla="*/ 1683 f167 1"/>
                <a:gd name="f217" fmla="*/ 37 f166 1"/>
                <a:gd name="f218" fmla="*/ 1796 f167 1"/>
                <a:gd name="f219" fmla="*/ 21 f166 1"/>
                <a:gd name="f220" fmla="*/ 1905 f167 1"/>
                <a:gd name="f221" fmla="*/ 13 f166 1"/>
                <a:gd name="f222" fmla="*/ 1973 f167 1"/>
                <a:gd name="f223" fmla="*/ 8 f166 1"/>
                <a:gd name="f224" fmla="*/ 2047 f167 1"/>
                <a:gd name="f225" fmla="*/ 4 f166 1"/>
                <a:gd name="f226" fmla="*/ 2125 f167 1"/>
                <a:gd name="f227" fmla="*/ 2 f166 1"/>
                <a:gd name="f228" fmla="*/ 2229 f167 1"/>
                <a:gd name="f229" fmla="*/ 0 f166 1"/>
                <a:gd name="f230" fmla="*/ 2338 f167 1"/>
                <a:gd name="f231" fmla="*/ 2458 f167 1"/>
                <a:gd name="f232" fmla="*/ 2559 f167 1"/>
                <a:gd name="f233" fmla="*/ 2638 f167 1"/>
                <a:gd name="f234" fmla="*/ 2721 f167 1"/>
                <a:gd name="f235" fmla="*/ 2618 f167 1"/>
                <a:gd name="f236" fmla="*/ 6 f166 1"/>
                <a:gd name="f237" fmla="*/ 2520 f167 1"/>
                <a:gd name="f238" fmla="*/ 5 f166 1"/>
                <a:gd name="f239" fmla="*/ 2416 f167 1"/>
                <a:gd name="f240" fmla="*/ 2329 f167 1"/>
                <a:gd name="f241" fmla="*/ 2238 f167 1"/>
                <a:gd name="f242" fmla="*/ 2156 f167 1"/>
                <a:gd name="f243" fmla="*/ 2079 f167 1"/>
                <a:gd name="f244" fmla="*/ 30 f166 1"/>
                <a:gd name="f245" fmla="*/ 2016 f167 1"/>
                <a:gd name="f246" fmla="+- f171 0 f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6">
                  <a:pos x="f169" y="f170"/>
                </a:cxn>
                <a:cxn ang="f246">
                  <a:pos x="f172" y="f173"/>
                </a:cxn>
                <a:cxn ang="f246">
                  <a:pos x="f174" y="f175"/>
                </a:cxn>
                <a:cxn ang="f246">
                  <a:pos x="f176" y="f177"/>
                </a:cxn>
                <a:cxn ang="f246">
                  <a:pos x="f178" y="f179"/>
                </a:cxn>
                <a:cxn ang="f246">
                  <a:pos x="f180" y="f181"/>
                </a:cxn>
                <a:cxn ang="f246">
                  <a:pos x="f182" y="f183"/>
                </a:cxn>
                <a:cxn ang="f246">
                  <a:pos x="f182" y="f184"/>
                </a:cxn>
                <a:cxn ang="f246">
                  <a:pos x="f185" y="f186"/>
                </a:cxn>
                <a:cxn ang="f246">
                  <a:pos x="f187" y="f188"/>
                </a:cxn>
                <a:cxn ang="f246">
                  <a:pos x="f189" y="f190"/>
                </a:cxn>
                <a:cxn ang="f246">
                  <a:pos x="f191" y="f192"/>
                </a:cxn>
                <a:cxn ang="f246">
                  <a:pos x="f193" y="f194"/>
                </a:cxn>
                <a:cxn ang="f246">
                  <a:pos x="f195" y="f196"/>
                </a:cxn>
                <a:cxn ang="f246">
                  <a:pos x="f197" y="f198"/>
                </a:cxn>
                <a:cxn ang="f246">
                  <a:pos x="f199" y="f200"/>
                </a:cxn>
                <a:cxn ang="f246">
                  <a:pos x="f201" y="f202"/>
                </a:cxn>
                <a:cxn ang="f246">
                  <a:pos x="f203" y="f204"/>
                </a:cxn>
                <a:cxn ang="f246">
                  <a:pos x="f205" y="f206"/>
                </a:cxn>
                <a:cxn ang="f246">
                  <a:pos x="f207" y="f208"/>
                </a:cxn>
                <a:cxn ang="f246">
                  <a:pos x="f180" y="f209"/>
                </a:cxn>
                <a:cxn ang="f246">
                  <a:pos x="f210" y="f184"/>
                </a:cxn>
                <a:cxn ang="f246">
                  <a:pos x="f185" y="f211"/>
                </a:cxn>
                <a:cxn ang="f246">
                  <a:pos x="f207" y="f212"/>
                </a:cxn>
                <a:cxn ang="f246">
                  <a:pos x="f205" y="f181"/>
                </a:cxn>
                <a:cxn ang="f246">
                  <a:pos x="f176" y="f213"/>
                </a:cxn>
                <a:cxn ang="f246">
                  <a:pos x="f214" y="f215"/>
                </a:cxn>
                <a:cxn ang="f246">
                  <a:pos x="f199" y="f216"/>
                </a:cxn>
                <a:cxn ang="f246">
                  <a:pos x="f217" y="f218"/>
                </a:cxn>
                <a:cxn ang="f246">
                  <a:pos x="f219" y="f220"/>
                </a:cxn>
                <a:cxn ang="f246">
                  <a:pos x="f221" y="f222"/>
                </a:cxn>
                <a:cxn ang="f246">
                  <a:pos x="f223" y="f224"/>
                </a:cxn>
                <a:cxn ang="f246">
                  <a:pos x="f225" y="f226"/>
                </a:cxn>
                <a:cxn ang="f246">
                  <a:pos x="f227" y="f228"/>
                </a:cxn>
                <a:cxn ang="f246">
                  <a:pos x="f229" y="f230"/>
                </a:cxn>
                <a:cxn ang="f246">
                  <a:pos x="f227" y="f231"/>
                </a:cxn>
                <a:cxn ang="f246">
                  <a:pos x="f225" y="f232"/>
                </a:cxn>
                <a:cxn ang="f246">
                  <a:pos x="f223" y="f233"/>
                </a:cxn>
                <a:cxn ang="f246">
                  <a:pos x="f221" y="f234"/>
                </a:cxn>
                <a:cxn ang="f246">
                  <a:pos x="f223" y="f235"/>
                </a:cxn>
                <a:cxn ang="f246">
                  <a:pos x="f236" y="f237"/>
                </a:cxn>
                <a:cxn ang="f246">
                  <a:pos x="f238" y="f239"/>
                </a:cxn>
                <a:cxn ang="f246">
                  <a:pos x="f238" y="f240"/>
                </a:cxn>
                <a:cxn ang="f246">
                  <a:pos x="f223" y="f241"/>
                </a:cxn>
                <a:cxn ang="f246">
                  <a:pos x="f221" y="f242"/>
                </a:cxn>
                <a:cxn ang="f246">
                  <a:pos x="f219" y="f243"/>
                </a:cxn>
                <a:cxn ang="f246">
                  <a:pos x="f244" y="f245"/>
                </a:cxn>
              </a:cxnLst>
              <a:rect l="l" t="t" r="r" b="b"/>
              <a:pathLst>
                <a:path w="2296" h="1469">
                  <a:moveTo>
                    <a:pt x="f14" y="f8"/>
                  </a:moveTo>
                  <a:lnTo>
                    <a:pt x="f15" y="f16"/>
                  </a:lnTo>
                  <a:lnTo>
                    <a:pt x="f17" y="f18"/>
                  </a:lnTo>
                  <a:lnTo>
                    <a:pt x="f19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9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39"/>
                  </a:lnTo>
                  <a:lnTo>
                    <a:pt x="f6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13"/>
                  </a:lnTo>
                  <a:lnTo>
                    <a:pt x="f64" y="f65"/>
                  </a:lnTo>
                  <a:lnTo>
                    <a:pt x="f66" y="f67"/>
                  </a:lnTo>
                  <a:lnTo>
                    <a:pt x="f68" y="f69"/>
                  </a:lnTo>
                  <a:lnTo>
                    <a:pt x="f19" y="f70"/>
                  </a:lnTo>
                  <a:lnTo>
                    <a:pt x="f71" y="f5"/>
                  </a:lnTo>
                  <a:lnTo>
                    <a:pt x="f10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77" y="f78"/>
                  </a:lnTo>
                  <a:lnTo>
                    <a:pt x="f28" y="f79"/>
                  </a:lnTo>
                  <a:lnTo>
                    <a:pt x="f80" y="f81"/>
                  </a:lnTo>
                  <a:lnTo>
                    <a:pt x="f82" y="f50"/>
                  </a:lnTo>
                  <a:lnTo>
                    <a:pt x="f3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88" y="f89"/>
                  </a:lnTo>
                  <a:lnTo>
                    <a:pt x="f36" y="f42"/>
                  </a:lnTo>
                  <a:lnTo>
                    <a:pt x="f90" y="f91"/>
                  </a:lnTo>
                  <a:lnTo>
                    <a:pt x="f45" y="f92"/>
                  </a:lnTo>
                  <a:lnTo>
                    <a:pt x="f93" y="f39"/>
                  </a:lnTo>
                  <a:lnTo>
                    <a:pt x="f32" y="f94"/>
                  </a:lnTo>
                  <a:lnTo>
                    <a:pt x="f82" y="f95"/>
                  </a:lnTo>
                  <a:lnTo>
                    <a:pt x="f96" y="f35"/>
                  </a:lnTo>
                  <a:lnTo>
                    <a:pt x="f97" y="f98"/>
                  </a:lnTo>
                  <a:lnTo>
                    <a:pt x="f99" y="f33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118" y="f119"/>
                  </a:lnTo>
                  <a:lnTo>
                    <a:pt x="f54" y="f120"/>
                  </a:lnTo>
                  <a:lnTo>
                    <a:pt x="f121" y="f122"/>
                  </a:lnTo>
                  <a:lnTo>
                    <a:pt x="f123" y="f124"/>
                  </a:lnTo>
                  <a:lnTo>
                    <a:pt x="f62" y="f125"/>
                  </a:lnTo>
                  <a:lnTo>
                    <a:pt x="f72" y="f126"/>
                  </a:lnTo>
                  <a:lnTo>
                    <a:pt x="f127" y="f128"/>
                  </a:lnTo>
                  <a:lnTo>
                    <a:pt x="f129" y="f130"/>
                  </a:lnTo>
                  <a:lnTo>
                    <a:pt x="f5" y="f131"/>
                  </a:lnTo>
                  <a:lnTo>
                    <a:pt x="f132" y="f133"/>
                  </a:lnTo>
                  <a:lnTo>
                    <a:pt x="f67" y="f134"/>
                  </a:lnTo>
                  <a:lnTo>
                    <a:pt x="f72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142" y="f11"/>
                  </a:lnTo>
                  <a:lnTo>
                    <a:pt x="f81" y="f7"/>
                  </a:lnTo>
                  <a:lnTo>
                    <a:pt x="f143" y="f144"/>
                  </a:lnTo>
                  <a:lnTo>
                    <a:pt x="f12" y="f145"/>
                  </a:lnTo>
                  <a:lnTo>
                    <a:pt x="f146" y="f147"/>
                  </a:lnTo>
                  <a:lnTo>
                    <a:pt x="f123" y="f148"/>
                  </a:lnTo>
                  <a:lnTo>
                    <a:pt x="f60" y="f149"/>
                  </a:lnTo>
                  <a:lnTo>
                    <a:pt x="f150" y="f151"/>
                  </a:lnTo>
                  <a:lnTo>
                    <a:pt x="f60" y="f152"/>
                  </a:lnTo>
                  <a:lnTo>
                    <a:pt x="f138" y="f153"/>
                  </a:lnTo>
                  <a:lnTo>
                    <a:pt x="f146" y="f130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2"/>
                  </a:lnTo>
                  <a:lnTo>
                    <a:pt x="f14" y="f8"/>
                  </a:lnTo>
                  <a:close/>
                </a:path>
              </a:pathLst>
            </a:custGeom>
            <a:gradFill>
              <a:gsLst>
                <a:gs pos="0">
                  <a:srgbClr val="003399"/>
                </a:gs>
                <a:gs pos="100000">
                  <a:srgbClr val="002B82"/>
                </a:gs>
              </a:gsLst>
              <a:lin ang="13500000"/>
            </a:gradFill>
            <a:ln>
              <a:noFill/>
              <a:prstDash val="solid"/>
            </a:ln>
          </p:spPr>
          <p:txBody>
            <a:bodyPr vert="horz" wrap="none" lIns="90000" tIns="46800" rIns="90000" bIns="46800" anchor="ctr" anchorCtr="0" compatLnSpc="1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Garamond" pitchFamily="18"/>
                <a:ea typeface="Microsoft YaHei" pitchFamily="34"/>
                <a:cs typeface="Microsoft YaHei" pitchFamily="34"/>
              </a:endParaRPr>
            </a:p>
          </p:txBody>
        </p:sp>
        <p:sp>
          <p:nvSpPr>
            <p:cNvPr id="12" name="Figura a mano libera 11"/>
            <p:cNvSpPr/>
            <p:nvPr/>
          </p:nvSpPr>
          <p:spPr>
            <a:xfrm>
              <a:off x="0" y="0"/>
              <a:ext cx="9136080" cy="2814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0"/>
                <a:gd name="f9" fmla="*/ f3 1 5740"/>
                <a:gd name="f10" fmla="*/ f4 1 1906"/>
                <a:gd name="f11" fmla="*/ f8 f0 1"/>
                <a:gd name="f12" fmla="*/ 0 f9 1"/>
                <a:gd name="f13" fmla="*/ 0 f10 1"/>
                <a:gd name="f14" fmla="*/ f11 1 f2"/>
                <a:gd name="f15" fmla="*/ 651 f10 1"/>
                <a:gd name="f16" fmla="*/ 5988 f9 1"/>
                <a:gd name="f17" fmla="+- f14 0 f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">
                  <a:pos x="f12" y="f13"/>
                </a:cxn>
                <a:cxn ang="f17">
                  <a:pos x="f12" y="f15"/>
                </a:cxn>
                <a:cxn ang="f17">
                  <a:pos x="f16" y="f15"/>
                </a:cxn>
                <a:cxn ang="f17">
                  <a:pos x="f16" y="f13"/>
                </a:cxn>
                <a:cxn ang="f17">
                  <a:pos x="f12" y="f13"/>
                </a:cxn>
                <a:cxn ang="f17">
                  <a:pos x="f12" y="f13"/>
                </a:cxn>
              </a:cxnLst>
              <a:rect l="l" t="t" r="r" b="b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none" lIns="90000" tIns="46800" rIns="90000" bIns="46800" anchor="ctr" anchorCtr="0" compatLnSpc="1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Garamond" pitchFamily="18"/>
                <a:ea typeface="Microsoft YaHei" pitchFamily="34"/>
                <a:cs typeface="Microsoft YaHei" pitchFamily="34"/>
              </a:endParaRPr>
            </a:p>
          </p:txBody>
        </p:sp>
      </p:grpSp>
      <p:sp>
        <p:nvSpPr>
          <p:cNvPr id="13" name="Segnaposto titolo 12"/>
          <p:cNvSpPr txBox="1">
            <a:spLocks noGrp="1"/>
          </p:cNvSpPr>
          <p:nvPr>
            <p:ph type="title"/>
          </p:nvPr>
        </p:nvSpPr>
        <p:spPr>
          <a:xfrm>
            <a:off x="456839" y="274680"/>
            <a:ext cx="8224920" cy="113832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/>
          <a:p>
            <a:endParaRPr lang="it-IT"/>
          </a:p>
        </p:txBody>
      </p:sp>
      <p:sp>
        <p:nvSpPr>
          <p:cNvPr id="14" name="Figura a mano libera 13"/>
          <p:cNvSpPr/>
          <p:nvPr/>
        </p:nvSpPr>
        <p:spPr>
          <a:xfrm>
            <a:off x="3124079" y="6248520"/>
            <a:ext cx="2895839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15" name="Segnaposto testo 14"/>
          <p:cNvSpPr txBox="1">
            <a:spLocks noGrp="1"/>
          </p:cNvSpPr>
          <p:nvPr>
            <p:ph type="body" idx="1"/>
          </p:nvPr>
        </p:nvSpPr>
        <p:spPr>
          <a:xfrm>
            <a:off x="456839" y="1599840"/>
            <a:ext cx="8224920" cy="407124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448919" algn="l"/>
          <a:tab pos="898199" algn="l"/>
          <a:tab pos="1347480" algn="l"/>
          <a:tab pos="1796760" algn="l"/>
          <a:tab pos="2246040" algn="l"/>
          <a:tab pos="2695320" algn="l"/>
          <a:tab pos="3144600" algn="l"/>
          <a:tab pos="3593880" algn="l"/>
          <a:tab pos="4043159" algn="l"/>
          <a:tab pos="4492440" algn="l"/>
          <a:tab pos="4941719" algn="l"/>
          <a:tab pos="5391000" algn="l"/>
          <a:tab pos="5840280" algn="l"/>
          <a:tab pos="6289560" algn="l"/>
          <a:tab pos="6738840" algn="l"/>
          <a:tab pos="7188120" algn="l"/>
          <a:tab pos="7637400" algn="l"/>
          <a:tab pos="8086679" algn="l"/>
          <a:tab pos="8535960" algn="l"/>
          <a:tab pos="8985240" algn="l"/>
        </a:tabLst>
        <a:defRPr lang="it-IT" sz="4400" b="1" i="0" u="none" strike="noStrike" baseline="0">
          <a:ln>
            <a:noFill/>
          </a:ln>
          <a:solidFill>
            <a:srgbClr val="E5E5FF"/>
          </a:solidFill>
          <a:latin typeface="Garamond" pitchFamily="18"/>
          <a:ea typeface="Microsoft YaHei" pitchFamily="34"/>
        </a:defRPr>
      </a:lvl1pPr>
    </p:titleStyle>
    <p:bodyStyle>
      <a:lvl1pPr marL="342720" marR="0" indent="-34272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342720" algn="l"/>
          <a:tab pos="448920" algn="l"/>
          <a:tab pos="898200" algn="l"/>
          <a:tab pos="1347480" algn="l"/>
          <a:tab pos="1796760" algn="l"/>
          <a:tab pos="2246040" algn="l"/>
          <a:tab pos="2695320" algn="l"/>
          <a:tab pos="3144600" algn="l"/>
          <a:tab pos="3593879" algn="l"/>
          <a:tab pos="4043160" algn="l"/>
          <a:tab pos="4492439" algn="l"/>
          <a:tab pos="4941360" algn="l"/>
          <a:tab pos="5390640" algn="l"/>
          <a:tab pos="5839920" algn="l"/>
          <a:tab pos="6289200" algn="l"/>
          <a:tab pos="6738479" algn="l"/>
          <a:tab pos="7187760" algn="l"/>
          <a:tab pos="7637039" algn="l"/>
          <a:tab pos="8086320" algn="l"/>
          <a:tab pos="8535600" algn="l"/>
          <a:tab pos="8984880" algn="l"/>
        </a:tabLst>
        <a:defRPr lang="it-IT" sz="3200" b="0" i="0" u="none" strike="noStrike" baseline="0">
          <a:ln>
            <a:noFill/>
          </a:ln>
          <a:solidFill>
            <a:srgbClr val="FFFFFF"/>
          </a:solidFill>
          <a:latin typeface="Garamond" pitchFamily="18"/>
          <a:ea typeface="Microsoft YaHei" pitchFamily="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0" y="0"/>
            <a:ext cx="9136080" cy="6845400"/>
            <a:chOff x="0" y="0"/>
            <a:chExt cx="9136080" cy="6845400"/>
          </a:xfrm>
        </p:grpSpPr>
        <p:grpSp>
          <p:nvGrpSpPr>
            <p:cNvPr id="3" name="Gruppo 2"/>
            <p:cNvGrpSpPr/>
            <p:nvPr/>
          </p:nvGrpSpPr>
          <p:grpSpPr>
            <a:xfrm>
              <a:off x="2743199" y="3540240"/>
              <a:ext cx="6388199" cy="3305160"/>
              <a:chOff x="2743199" y="3540240"/>
              <a:chExt cx="6388199" cy="3305160"/>
            </a:xfrm>
          </p:grpSpPr>
          <p:sp>
            <p:nvSpPr>
              <p:cNvPr id="4" name="Figura a mano libera 3"/>
              <p:cNvSpPr/>
              <p:nvPr/>
            </p:nvSpPr>
            <p:spPr>
              <a:xfrm>
                <a:off x="2743199" y="4197240"/>
                <a:ext cx="4570560" cy="264816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82"/>
                  <a:gd name="f7" fmla="val 1671"/>
                  <a:gd name="f8" fmla="val 353"/>
                  <a:gd name="f9" fmla="val 2773"/>
                  <a:gd name="f10" fmla="val 544"/>
                  <a:gd name="f11" fmla="val 2740"/>
                  <a:gd name="f12" fmla="val 528"/>
                  <a:gd name="f13" fmla="val 2692"/>
                  <a:gd name="f14" fmla="val 506"/>
                  <a:gd name="f15" fmla="val 2632"/>
                  <a:gd name="f16" fmla="val 484"/>
                  <a:gd name="f17" fmla="val 2561"/>
                  <a:gd name="f18" fmla="val 457"/>
                  <a:gd name="f19" fmla="val 2480"/>
                  <a:gd name="f20" fmla="val 424"/>
                  <a:gd name="f21" fmla="val 2388"/>
                  <a:gd name="f22" fmla="val 397"/>
                  <a:gd name="f23" fmla="val 2203"/>
                  <a:gd name="f24" fmla="val 343"/>
                  <a:gd name="f25" fmla="val 2078"/>
                  <a:gd name="f26" fmla="val 310"/>
                  <a:gd name="f27" fmla="val 1970"/>
                  <a:gd name="f28" fmla="val 277"/>
                  <a:gd name="f29" fmla="val 1878"/>
                  <a:gd name="f30" fmla="val 245"/>
                  <a:gd name="f31" fmla="val 1807"/>
                  <a:gd name="f32" fmla="val 212"/>
                  <a:gd name="f33" fmla="val 1742"/>
                  <a:gd name="f34" fmla="val 179"/>
                  <a:gd name="f35" fmla="val 1693"/>
                  <a:gd name="f36" fmla="val 152"/>
                  <a:gd name="f37" fmla="val 1655"/>
                  <a:gd name="f38" fmla="val 125"/>
                  <a:gd name="f39" fmla="val 1628"/>
                  <a:gd name="f40" fmla="val 103"/>
                  <a:gd name="f41" fmla="val 1606"/>
                  <a:gd name="f42" fmla="val 81"/>
                  <a:gd name="f43" fmla="val 1590"/>
                  <a:gd name="f44" fmla="val 60"/>
                  <a:gd name="f45" fmla="val 1585"/>
                  <a:gd name="f46" fmla="val 43"/>
                  <a:gd name="f47" fmla="val 1579"/>
                  <a:gd name="f48" fmla="val 27"/>
                  <a:gd name="f49" fmla="val 5"/>
                  <a:gd name="f50" fmla="val 1568"/>
                  <a:gd name="f51" fmla="val 1557"/>
                  <a:gd name="f52" fmla="val 49"/>
                  <a:gd name="f53" fmla="val 76"/>
                  <a:gd name="f54" fmla="val 98"/>
                  <a:gd name="f55" fmla="val 120"/>
                  <a:gd name="f56" fmla="val 1617"/>
                  <a:gd name="f57" fmla="val 141"/>
                  <a:gd name="f58" fmla="val 1650"/>
                  <a:gd name="f59" fmla="val 163"/>
                  <a:gd name="f60" fmla="val 1688"/>
                  <a:gd name="f61" fmla="val 185"/>
                  <a:gd name="f62" fmla="val 1737"/>
                  <a:gd name="f63" fmla="val 207"/>
                  <a:gd name="f64" fmla="val 1791"/>
                  <a:gd name="f65" fmla="val 228"/>
                  <a:gd name="f66" fmla="val 1905"/>
                  <a:gd name="f67" fmla="val 267"/>
                  <a:gd name="f68" fmla="val 2040"/>
                  <a:gd name="f69" fmla="val 2182"/>
                  <a:gd name="f70" fmla="val 348"/>
                  <a:gd name="f71" fmla="val 2285"/>
                  <a:gd name="f72" fmla="val 381"/>
                  <a:gd name="f73" fmla="val 2382"/>
                  <a:gd name="f74" fmla="val 408"/>
                  <a:gd name="f75" fmla="val 2464"/>
                  <a:gd name="f76" fmla="val 435"/>
                  <a:gd name="f77" fmla="val 2540"/>
                  <a:gd name="f78" fmla="val 462"/>
                  <a:gd name="f79" fmla="val 2605"/>
                  <a:gd name="f80" fmla="val 2659"/>
                  <a:gd name="f81" fmla="val 2708"/>
                  <a:gd name="f82" fmla="val 2768"/>
                  <a:gd name="f83" fmla="val 560"/>
                  <a:gd name="f84" fmla="val 2784"/>
                  <a:gd name="f85" fmla="val 577"/>
                  <a:gd name="f86" fmla="val 2795"/>
                  <a:gd name="f87" fmla="val 593"/>
                  <a:gd name="f88" fmla="val 2800"/>
                  <a:gd name="f89" fmla="val 615"/>
                  <a:gd name="f90" fmla="val 642"/>
                  <a:gd name="f91" fmla="val 664"/>
                  <a:gd name="f92" fmla="val 2762"/>
                  <a:gd name="f93" fmla="val 691"/>
                  <a:gd name="f94" fmla="val 2730"/>
                  <a:gd name="f95" fmla="val 713"/>
                  <a:gd name="f96" fmla="val 735"/>
                  <a:gd name="f97" fmla="val 2643"/>
                  <a:gd name="f98" fmla="val 756"/>
                  <a:gd name="f99" fmla="val 2589"/>
                  <a:gd name="f100" fmla="val 778"/>
                  <a:gd name="f101" fmla="val 2529"/>
                  <a:gd name="f102" fmla="val 800"/>
                  <a:gd name="f103" fmla="val 2458"/>
                  <a:gd name="f104" fmla="val 822"/>
                  <a:gd name="f105" fmla="val 843"/>
                  <a:gd name="f106" fmla="val 2301"/>
                  <a:gd name="f107" fmla="val 865"/>
                  <a:gd name="f108" fmla="val 2214"/>
                  <a:gd name="f109" fmla="val 887"/>
                  <a:gd name="f110" fmla="val 2030"/>
                  <a:gd name="f111" fmla="val 930"/>
                  <a:gd name="f112" fmla="val 1823"/>
                  <a:gd name="f113" fmla="val 979"/>
                  <a:gd name="f114" fmla="val 1034"/>
                  <a:gd name="f115" fmla="val 1378"/>
                  <a:gd name="f116" fmla="val 1094"/>
                  <a:gd name="f117" fmla="val 1145"/>
                  <a:gd name="f118" fmla="val 1164"/>
                  <a:gd name="f119" fmla="val 912"/>
                  <a:gd name="f120" fmla="val 1241"/>
                  <a:gd name="f121" fmla="val 673"/>
                  <a:gd name="f122" fmla="val 1328"/>
                  <a:gd name="f123" fmla="val 440"/>
                  <a:gd name="f124" fmla="val 1431"/>
                  <a:gd name="f125" fmla="val 217"/>
                  <a:gd name="f126" fmla="val 1545"/>
                  <a:gd name="f127" fmla="val 554"/>
                  <a:gd name="f128" fmla="val 1567"/>
                  <a:gd name="f129" fmla="val 754"/>
                  <a:gd name="f130" fmla="val 1469"/>
                  <a:gd name="f131" fmla="val 955"/>
                  <a:gd name="f132" fmla="val 1388"/>
                  <a:gd name="f133" fmla="val 1311"/>
                  <a:gd name="f134" fmla="val 1335"/>
                  <a:gd name="f135" fmla="val 1519"/>
                  <a:gd name="f136" fmla="val 1186"/>
                  <a:gd name="f137" fmla="val 1132"/>
                  <a:gd name="f138" fmla="val 1861"/>
                  <a:gd name="f139" fmla="val 1083"/>
                  <a:gd name="f140" fmla="val 2019"/>
                  <a:gd name="f141" fmla="val 1045"/>
                  <a:gd name="f142" fmla="val 2165"/>
                  <a:gd name="f143" fmla="val 1007"/>
                  <a:gd name="f144" fmla="val 974"/>
                  <a:gd name="f145" fmla="val 2426"/>
                  <a:gd name="f146" fmla="val 947"/>
                  <a:gd name="f147" fmla="val 2534"/>
                  <a:gd name="f148" fmla="val 914"/>
                  <a:gd name="f149" fmla="val 2626"/>
                  <a:gd name="f150" fmla="val 892"/>
                  <a:gd name="f151" fmla="val 2702"/>
                  <a:gd name="f152" fmla="val 838"/>
                  <a:gd name="f153" fmla="val 816"/>
                  <a:gd name="f154" fmla="val 2827"/>
                  <a:gd name="f155" fmla="val 794"/>
                  <a:gd name="f156" fmla="val 2849"/>
                  <a:gd name="f157" fmla="val 767"/>
                  <a:gd name="f158" fmla="val 2865"/>
                  <a:gd name="f159" fmla="val 745"/>
                  <a:gd name="f160" fmla="val 2876"/>
                  <a:gd name="f161" fmla="val 724"/>
                  <a:gd name="f162" fmla="val 702"/>
                  <a:gd name="f163" fmla="val 658"/>
                  <a:gd name="f164" fmla="val 2854"/>
                  <a:gd name="f165" fmla="val 620"/>
                  <a:gd name="f166" fmla="val 2833"/>
                  <a:gd name="f167" fmla="val 588"/>
                  <a:gd name="f168" fmla="+- 0 0 0"/>
                  <a:gd name="f169" fmla="*/ f3 1 2882"/>
                  <a:gd name="f170" fmla="*/ f4 1 1671"/>
                  <a:gd name="f171" fmla="*/ f168 f0 1"/>
                  <a:gd name="f172" fmla="*/ 2714 f169 1"/>
                  <a:gd name="f173" fmla="*/ 515 f170 1"/>
                  <a:gd name="f174" fmla="*/ f171 1 f2"/>
                  <a:gd name="f175" fmla="*/ 2606 f169 1"/>
                  <a:gd name="f176" fmla="*/ 471 f170 1"/>
                  <a:gd name="f177" fmla="*/ 2454 f169 1"/>
                  <a:gd name="f178" fmla="*/ 417 f170 1"/>
                  <a:gd name="f179" fmla="*/ 2177 f169 1"/>
                  <a:gd name="f180" fmla="*/ 343 f170 1"/>
                  <a:gd name="f181" fmla="*/ 1957 f169 1"/>
                  <a:gd name="f182" fmla="*/ 277 f170 1"/>
                  <a:gd name="f183" fmla="*/ 1794 f169 1"/>
                  <a:gd name="f184" fmla="*/ 212 f170 1"/>
                  <a:gd name="f185" fmla="*/ 1680 f169 1"/>
                  <a:gd name="f186" fmla="*/ 152 f170 1"/>
                  <a:gd name="f187" fmla="*/ 1615 f169 1"/>
                  <a:gd name="f188" fmla="*/ 103 f170 1"/>
                  <a:gd name="f189" fmla="*/ 1577 f169 1"/>
                  <a:gd name="f190" fmla="*/ 60 f170 1"/>
                  <a:gd name="f191" fmla="*/ 1566 f169 1"/>
                  <a:gd name="f192" fmla="*/ 27 f170 1"/>
                  <a:gd name="f193" fmla="*/ 1572 f169 1"/>
                  <a:gd name="f194" fmla="*/ 0 f170 1"/>
                  <a:gd name="f195" fmla="*/ 1544 f169 1"/>
                  <a:gd name="f196" fmla="*/ 49 f170 1"/>
                  <a:gd name="f197" fmla="*/ 1555 f169 1"/>
                  <a:gd name="f198" fmla="*/ 98 f170 1"/>
                  <a:gd name="f199" fmla="*/ 1604 f169 1"/>
                  <a:gd name="f200" fmla="*/ 141 f170 1"/>
                  <a:gd name="f201" fmla="*/ 1675 f169 1"/>
                  <a:gd name="f202" fmla="*/ 185 f170 1"/>
                  <a:gd name="f203" fmla="*/ 1778 f169 1"/>
                  <a:gd name="f204" fmla="*/ 228 f170 1"/>
                  <a:gd name="f205" fmla="*/ 2027 f169 1"/>
                  <a:gd name="f206" fmla="*/ 310 f170 1"/>
                  <a:gd name="f207" fmla="*/ 2259 f169 1"/>
                  <a:gd name="f208" fmla="*/ 381 f170 1"/>
                  <a:gd name="f209" fmla="*/ 2438 f169 1"/>
                  <a:gd name="f210" fmla="*/ 422 f170 1"/>
                  <a:gd name="f211" fmla="*/ 2579 f169 1"/>
                  <a:gd name="f212" fmla="*/ 2682 f169 1"/>
                  <a:gd name="f213" fmla="*/ 2742 f169 1"/>
                  <a:gd name="f214" fmla="*/ 547 f170 1"/>
                  <a:gd name="f215" fmla="*/ 2769 f169 1"/>
                  <a:gd name="f216" fmla="*/ 580 f170 1"/>
                  <a:gd name="f217" fmla="*/ 629 f170 1"/>
                  <a:gd name="f218" fmla="*/ 2736 f169 1"/>
                  <a:gd name="f219" fmla="*/ 678 f170 1"/>
                  <a:gd name="f220" fmla="*/ 2666 f169 1"/>
                  <a:gd name="f221" fmla="*/ 722 f170 1"/>
                  <a:gd name="f222" fmla="*/ 2563 f169 1"/>
                  <a:gd name="f223" fmla="*/ 765 f170 1"/>
                  <a:gd name="f224" fmla="*/ 2432 f169 1"/>
                  <a:gd name="f225" fmla="*/ 809 f170 1"/>
                  <a:gd name="f226" fmla="*/ 2275 f169 1"/>
                  <a:gd name="f227" fmla="*/ 852 f170 1"/>
                  <a:gd name="f228" fmla="*/ 2017 f169 1"/>
                  <a:gd name="f229" fmla="*/ 917 f170 1"/>
                  <a:gd name="f230" fmla="*/ 1593 f169 1"/>
                  <a:gd name="f231" fmla="*/ 1021 f170 1"/>
                  <a:gd name="f232" fmla="*/ 1132 f169 1"/>
                  <a:gd name="f233" fmla="*/ 1151 f170 1"/>
                  <a:gd name="f234" fmla="*/ 673 f169 1"/>
                  <a:gd name="f235" fmla="*/ 1302 f170 1"/>
                  <a:gd name="f236" fmla="*/ 217 f169 1"/>
                  <a:gd name="f237" fmla="*/ 1519 f170 1"/>
                  <a:gd name="f238" fmla="*/ 353 f169 1"/>
                  <a:gd name="f239" fmla="*/ 1645 f170 1"/>
                  <a:gd name="f240" fmla="*/ 741 f169 1"/>
                  <a:gd name="f241" fmla="*/ 1443 f170 1"/>
                  <a:gd name="f242" fmla="*/ 1285 f170 1"/>
                  <a:gd name="f243" fmla="*/ 1506 f169 1"/>
                  <a:gd name="f244" fmla="*/ 1173 f170 1"/>
                  <a:gd name="f245" fmla="*/ 1848 f169 1"/>
                  <a:gd name="f246" fmla="*/ 1070 f170 1"/>
                  <a:gd name="f247" fmla="*/ 2150 f169 1"/>
                  <a:gd name="f248" fmla="*/ 994 f170 1"/>
                  <a:gd name="f249" fmla="*/ 2400 f169 1"/>
                  <a:gd name="f250" fmla="*/ 934 f170 1"/>
                  <a:gd name="f251" fmla="*/ 2600 f169 1"/>
                  <a:gd name="f252" fmla="*/ 879 f170 1"/>
                  <a:gd name="f253" fmla="*/ 825 f170 1"/>
                  <a:gd name="f254" fmla="*/ 2801 f169 1"/>
                  <a:gd name="f255" fmla="*/ 781 f170 1"/>
                  <a:gd name="f256" fmla="*/ 2839 f169 1"/>
                  <a:gd name="f257" fmla="*/ 732 f170 1"/>
                  <a:gd name="f258" fmla="*/ 2856 f169 1"/>
                  <a:gd name="f259" fmla="*/ 689 f170 1"/>
                  <a:gd name="f260" fmla="*/ 2828 f169 1"/>
                  <a:gd name="f261" fmla="*/ 607 f170 1"/>
                  <a:gd name="f262" fmla="*/ 2774 f169 1"/>
                  <a:gd name="f263" fmla="*/ 2747 f169 1"/>
                  <a:gd name="f264" fmla="*/ 531 f170 1"/>
                  <a:gd name="f265" fmla="+- f174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265">
                    <a:pos x="f172" y="f173"/>
                  </a:cxn>
                  <a:cxn ang="f265">
                    <a:pos x="f175" y="f176"/>
                  </a:cxn>
                  <a:cxn ang="f265">
                    <a:pos x="f177" y="f178"/>
                  </a:cxn>
                  <a:cxn ang="f265">
                    <a:pos x="f179" y="f180"/>
                  </a:cxn>
                  <a:cxn ang="f265">
                    <a:pos x="f181" y="f182"/>
                  </a:cxn>
                  <a:cxn ang="f265">
                    <a:pos x="f183" y="f184"/>
                  </a:cxn>
                  <a:cxn ang="f265">
                    <a:pos x="f185" y="f186"/>
                  </a:cxn>
                  <a:cxn ang="f265">
                    <a:pos x="f187" y="f188"/>
                  </a:cxn>
                  <a:cxn ang="f265">
                    <a:pos x="f189" y="f190"/>
                  </a:cxn>
                  <a:cxn ang="f265">
                    <a:pos x="f191" y="f192"/>
                  </a:cxn>
                  <a:cxn ang="f265">
                    <a:pos x="f193" y="f194"/>
                  </a:cxn>
                  <a:cxn ang="f265">
                    <a:pos x="f195" y="f196"/>
                  </a:cxn>
                  <a:cxn ang="f265">
                    <a:pos x="f197" y="f198"/>
                  </a:cxn>
                  <a:cxn ang="f265">
                    <a:pos x="f199" y="f200"/>
                  </a:cxn>
                  <a:cxn ang="f265">
                    <a:pos x="f201" y="f202"/>
                  </a:cxn>
                  <a:cxn ang="f265">
                    <a:pos x="f203" y="f204"/>
                  </a:cxn>
                  <a:cxn ang="f265">
                    <a:pos x="f205" y="f206"/>
                  </a:cxn>
                  <a:cxn ang="f265">
                    <a:pos x="f207" y="f208"/>
                  </a:cxn>
                  <a:cxn ang="f265">
                    <a:pos x="f209" y="f210"/>
                  </a:cxn>
                  <a:cxn ang="f265">
                    <a:pos x="f211" y="f176"/>
                  </a:cxn>
                  <a:cxn ang="f265">
                    <a:pos x="f212" y="f173"/>
                  </a:cxn>
                  <a:cxn ang="f265">
                    <a:pos x="f213" y="f214"/>
                  </a:cxn>
                  <a:cxn ang="f265">
                    <a:pos x="f215" y="f216"/>
                  </a:cxn>
                  <a:cxn ang="f265">
                    <a:pos x="f215" y="f217"/>
                  </a:cxn>
                  <a:cxn ang="f265">
                    <a:pos x="f218" y="f219"/>
                  </a:cxn>
                  <a:cxn ang="f265">
                    <a:pos x="f220" y="f221"/>
                  </a:cxn>
                  <a:cxn ang="f265">
                    <a:pos x="f222" y="f223"/>
                  </a:cxn>
                  <a:cxn ang="f265">
                    <a:pos x="f224" y="f225"/>
                  </a:cxn>
                  <a:cxn ang="f265">
                    <a:pos x="f226" y="f227"/>
                  </a:cxn>
                  <a:cxn ang="f265">
                    <a:pos x="f228" y="f229"/>
                  </a:cxn>
                  <a:cxn ang="f265">
                    <a:pos x="f230" y="f231"/>
                  </a:cxn>
                  <a:cxn ang="f265">
                    <a:pos x="f232" y="f233"/>
                  </a:cxn>
                  <a:cxn ang="f265">
                    <a:pos x="f234" y="f235"/>
                  </a:cxn>
                  <a:cxn ang="f265">
                    <a:pos x="f236" y="f237"/>
                  </a:cxn>
                  <a:cxn ang="f265">
                    <a:pos x="f238" y="f239"/>
                  </a:cxn>
                  <a:cxn ang="f265">
                    <a:pos x="f240" y="f241"/>
                  </a:cxn>
                  <a:cxn ang="f265">
                    <a:pos x="f232" y="f242"/>
                  </a:cxn>
                  <a:cxn ang="f265">
                    <a:pos x="f243" y="f244"/>
                  </a:cxn>
                  <a:cxn ang="f265">
                    <a:pos x="f245" y="f246"/>
                  </a:cxn>
                  <a:cxn ang="f265">
                    <a:pos x="f247" y="f248"/>
                  </a:cxn>
                  <a:cxn ang="f265">
                    <a:pos x="f249" y="f250"/>
                  </a:cxn>
                  <a:cxn ang="f265">
                    <a:pos x="f251" y="f252"/>
                  </a:cxn>
                  <a:cxn ang="f265">
                    <a:pos x="f218" y="f253"/>
                  </a:cxn>
                  <a:cxn ang="f265">
                    <a:pos x="f254" y="f255"/>
                  </a:cxn>
                  <a:cxn ang="f265">
                    <a:pos x="f256" y="f257"/>
                  </a:cxn>
                  <a:cxn ang="f265">
                    <a:pos x="f258" y="f259"/>
                  </a:cxn>
                  <a:cxn ang="f265">
                    <a:pos x="f260" y="f261"/>
                  </a:cxn>
                  <a:cxn ang="f265">
                    <a:pos x="f262" y="f214"/>
                  </a:cxn>
                  <a:cxn ang="f265">
                    <a:pos x="f263" y="f264"/>
                  </a:cxn>
                </a:cxnLst>
                <a:rect l="l" t="t" r="r" b="b"/>
                <a:pathLst>
                  <a:path w="2882" h="1671">
                    <a:moveTo>
                      <a:pt x="f9" y="f10"/>
                    </a:move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5" y="f49"/>
                    </a:lnTo>
                    <a:lnTo>
                      <a:pt x="f45" y="f5"/>
                    </a:lnTo>
                    <a:lnTo>
                      <a:pt x="f50" y="f48"/>
                    </a:lnTo>
                    <a:lnTo>
                      <a:pt x="f51" y="f52"/>
                    </a:lnTo>
                    <a:lnTo>
                      <a:pt x="f51" y="f53"/>
                    </a:lnTo>
                    <a:lnTo>
                      <a:pt x="f50" y="f54"/>
                    </a:lnTo>
                    <a:lnTo>
                      <a:pt x="f43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26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16"/>
                    </a:lnTo>
                    <a:lnTo>
                      <a:pt x="f80" y="f14"/>
                    </a:lnTo>
                    <a:lnTo>
                      <a:pt x="f81" y="f12"/>
                    </a:lnTo>
                    <a:lnTo>
                      <a:pt x="f11" y="f10"/>
                    </a:lnTo>
                    <a:lnTo>
                      <a:pt x="f82" y="f83"/>
                    </a:lnTo>
                    <a:lnTo>
                      <a:pt x="f84" y="f85"/>
                    </a:lnTo>
                    <a:lnTo>
                      <a:pt x="f86" y="f87"/>
                    </a:lnTo>
                    <a:lnTo>
                      <a:pt x="f88" y="f89"/>
                    </a:lnTo>
                    <a:lnTo>
                      <a:pt x="f86" y="f90"/>
                    </a:lnTo>
                    <a:lnTo>
                      <a:pt x="f84" y="f91"/>
                    </a:lnTo>
                    <a:lnTo>
                      <a:pt x="f92" y="f93"/>
                    </a:lnTo>
                    <a:lnTo>
                      <a:pt x="f94" y="f95"/>
                    </a:lnTo>
                    <a:lnTo>
                      <a:pt x="f13" y="f96"/>
                    </a:lnTo>
                    <a:lnTo>
                      <a:pt x="f97" y="f98"/>
                    </a:lnTo>
                    <a:lnTo>
                      <a:pt x="f99" y="f100"/>
                    </a:lnTo>
                    <a:lnTo>
                      <a:pt x="f101" y="f102"/>
                    </a:lnTo>
                    <a:lnTo>
                      <a:pt x="f103" y="f104"/>
                    </a:lnTo>
                    <a:lnTo>
                      <a:pt x="f73" y="f105"/>
                    </a:lnTo>
                    <a:lnTo>
                      <a:pt x="f106" y="f107"/>
                    </a:lnTo>
                    <a:lnTo>
                      <a:pt x="f108" y="f109"/>
                    </a:lnTo>
                    <a:lnTo>
                      <a:pt x="f110" y="f111"/>
                    </a:lnTo>
                    <a:lnTo>
                      <a:pt x="f112" y="f113"/>
                    </a:lnTo>
                    <a:lnTo>
                      <a:pt x="f41" y="f114"/>
                    </a:lnTo>
                    <a:lnTo>
                      <a:pt x="f115" y="f116"/>
                    </a:lnTo>
                    <a:lnTo>
                      <a:pt x="f117" y="f118"/>
                    </a:lnTo>
                    <a:lnTo>
                      <a:pt x="f119" y="f120"/>
                    </a:lnTo>
                    <a:lnTo>
                      <a:pt x="f121" y="f122"/>
                    </a:lnTo>
                    <a:lnTo>
                      <a:pt x="f123" y="f124"/>
                    </a:lnTo>
                    <a:lnTo>
                      <a:pt x="f125" y="f126"/>
                    </a:lnTo>
                    <a:lnTo>
                      <a:pt x="f5" y="f7"/>
                    </a:lnTo>
                    <a:lnTo>
                      <a:pt x="f8" y="f7"/>
                    </a:lnTo>
                    <a:lnTo>
                      <a:pt x="f127" y="f128"/>
                    </a:lnTo>
                    <a:lnTo>
                      <a:pt x="f129" y="f130"/>
                    </a:lnTo>
                    <a:lnTo>
                      <a:pt x="f131" y="f132"/>
                    </a:lnTo>
                    <a:lnTo>
                      <a:pt x="f117" y="f133"/>
                    </a:lnTo>
                    <a:lnTo>
                      <a:pt x="f134" y="f120"/>
                    </a:lnTo>
                    <a:lnTo>
                      <a:pt x="f135" y="f136"/>
                    </a:lnTo>
                    <a:lnTo>
                      <a:pt x="f35" y="f137"/>
                    </a:lnTo>
                    <a:lnTo>
                      <a:pt x="f138" y="f139"/>
                    </a:lnTo>
                    <a:lnTo>
                      <a:pt x="f140" y="f141"/>
                    </a:lnTo>
                    <a:lnTo>
                      <a:pt x="f142" y="f143"/>
                    </a:lnTo>
                    <a:lnTo>
                      <a:pt x="f106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50"/>
                    </a:lnTo>
                    <a:lnTo>
                      <a:pt x="f151" y="f107"/>
                    </a:lnTo>
                    <a:lnTo>
                      <a:pt x="f92" y="f152"/>
                    </a:lnTo>
                    <a:lnTo>
                      <a:pt x="f88" y="f153"/>
                    </a:lnTo>
                    <a:lnTo>
                      <a:pt x="f154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6" y="f162"/>
                    </a:lnTo>
                    <a:lnTo>
                      <a:pt x="f160" y="f163"/>
                    </a:lnTo>
                    <a:lnTo>
                      <a:pt x="f164" y="f165"/>
                    </a:lnTo>
                    <a:lnTo>
                      <a:pt x="f166" y="f167"/>
                    </a:lnTo>
                    <a:lnTo>
                      <a:pt x="f88" y="f83"/>
                    </a:lnTo>
                    <a:lnTo>
                      <a:pt x="f9" y="f10"/>
                    </a:lnTo>
                    <a:close/>
                  </a:path>
                </a:pathLst>
              </a:custGeom>
              <a:gradFill>
                <a:gsLst>
                  <a:gs pos="0">
                    <a:srgbClr val="002E8B"/>
                  </a:gs>
                  <a:gs pos="100000">
                    <a:srgbClr val="003399"/>
                  </a:gs>
                </a:gsLst>
                <a:lin ang="108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5" name="Figura a mano libera 4"/>
              <p:cNvSpPr/>
              <p:nvPr/>
            </p:nvSpPr>
            <p:spPr>
              <a:xfrm>
                <a:off x="6620040" y="4240079"/>
                <a:ext cx="1993680" cy="128268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1259"/>
                  <a:gd name="f7" fmla="val 811"/>
                  <a:gd name="f8" fmla="val 60"/>
                  <a:gd name="f9" fmla="val 615"/>
                  <a:gd name="f10" fmla="val 1248"/>
                  <a:gd name="f11" fmla="val 588"/>
                  <a:gd name="f12" fmla="val 1237"/>
                  <a:gd name="f13" fmla="val 566"/>
                  <a:gd name="f14" fmla="val 1216"/>
                  <a:gd name="f15" fmla="val 539"/>
                  <a:gd name="f16" fmla="val 1188"/>
                  <a:gd name="f17" fmla="val 517"/>
                  <a:gd name="f18" fmla="val 1123"/>
                  <a:gd name="f19" fmla="val 479"/>
                  <a:gd name="f20" fmla="val 1042"/>
                  <a:gd name="f21" fmla="val 441"/>
                  <a:gd name="f22" fmla="val 944"/>
                  <a:gd name="f23" fmla="val 408"/>
                  <a:gd name="f24" fmla="val 841"/>
                  <a:gd name="f25" fmla="val 381"/>
                  <a:gd name="f26" fmla="val 727"/>
                  <a:gd name="f27" fmla="val 348"/>
                  <a:gd name="f28" fmla="val 613"/>
                  <a:gd name="f29" fmla="val 321"/>
                  <a:gd name="f30" fmla="val 499"/>
                  <a:gd name="f31" fmla="val 294"/>
                  <a:gd name="f32" fmla="val 391"/>
                  <a:gd name="f33" fmla="val 261"/>
                  <a:gd name="f34" fmla="val 288"/>
                  <a:gd name="f35" fmla="val 229"/>
                  <a:gd name="f36" fmla="val 195"/>
                  <a:gd name="f37" fmla="val 196"/>
                  <a:gd name="f38" fmla="val 119"/>
                  <a:gd name="f39" fmla="val 152"/>
                  <a:gd name="f40" fmla="val 54"/>
                  <a:gd name="f41" fmla="val 109"/>
                  <a:gd name="f42" fmla="val 33"/>
                  <a:gd name="f43" fmla="val 87"/>
                  <a:gd name="f44" fmla="val 16"/>
                  <a:gd name="f45" fmla="val 5"/>
                  <a:gd name="f46" fmla="val 6"/>
                  <a:gd name="f47" fmla="val 11"/>
                  <a:gd name="f48" fmla="val 38"/>
                  <a:gd name="f49" fmla="val 114"/>
                  <a:gd name="f50" fmla="val 142"/>
                  <a:gd name="f51" fmla="val 174"/>
                  <a:gd name="f52" fmla="val 125"/>
                  <a:gd name="f53" fmla="val 207"/>
                  <a:gd name="f54" fmla="val 179"/>
                  <a:gd name="f55" fmla="val 240"/>
                  <a:gd name="f56" fmla="val 244"/>
                  <a:gd name="f57" fmla="val 278"/>
                  <a:gd name="f58" fmla="val 326"/>
                  <a:gd name="f59" fmla="val 310"/>
                  <a:gd name="f60" fmla="val 418"/>
                  <a:gd name="f61" fmla="val 526"/>
                  <a:gd name="f62" fmla="val 657"/>
                  <a:gd name="f63" fmla="val 414"/>
                  <a:gd name="f64" fmla="val 749"/>
                  <a:gd name="f65" fmla="val 435"/>
                  <a:gd name="f66" fmla="val 830"/>
                  <a:gd name="f67" fmla="val 463"/>
                  <a:gd name="f68" fmla="val 901"/>
                  <a:gd name="f69" fmla="val 490"/>
                  <a:gd name="f70" fmla="val 966"/>
                  <a:gd name="f71" fmla="val 512"/>
                  <a:gd name="f72" fmla="val 1015"/>
                  <a:gd name="f73" fmla="val 1053"/>
                  <a:gd name="f74" fmla="val 1080"/>
                  <a:gd name="f75" fmla="val 593"/>
                  <a:gd name="f76" fmla="val 1102"/>
                  <a:gd name="f77" fmla="val 620"/>
                  <a:gd name="f78" fmla="val 1112"/>
                  <a:gd name="f79" fmla="val 648"/>
                  <a:gd name="f80" fmla="val 1118"/>
                  <a:gd name="f81" fmla="val 675"/>
                  <a:gd name="f82" fmla="val 697"/>
                  <a:gd name="f83" fmla="val 1096"/>
                  <a:gd name="f84" fmla="val 724"/>
                  <a:gd name="f85" fmla="val 746"/>
                  <a:gd name="f86" fmla="val 767"/>
                  <a:gd name="f87" fmla="val 789"/>
                  <a:gd name="f88" fmla="val 977"/>
                  <a:gd name="f89" fmla="val 1047"/>
                  <a:gd name="f90" fmla="val 1107"/>
                  <a:gd name="f91" fmla="val 1156"/>
                  <a:gd name="f92" fmla="val 1199"/>
                  <a:gd name="f93" fmla="val 1226"/>
                  <a:gd name="f94" fmla="val 702"/>
                  <a:gd name="f95" fmla="+- 0 0 0"/>
                  <a:gd name="f96" fmla="*/ f3 1 1259"/>
                  <a:gd name="f97" fmla="*/ f4 1 811"/>
                  <a:gd name="f98" fmla="*/ f95 f0 1"/>
                  <a:gd name="f99" fmla="*/ 1233 f96 1"/>
                  <a:gd name="f100" fmla="*/ 598 f97 1"/>
                  <a:gd name="f101" fmla="*/ f98 1 f2"/>
                  <a:gd name="f102" fmla="*/ 1222 f96 1"/>
                  <a:gd name="f103" fmla="*/ 575 f97 1"/>
                  <a:gd name="f104" fmla="*/ 1211 f96 1"/>
                  <a:gd name="f105" fmla="*/ 553 f97 1"/>
                  <a:gd name="f106" fmla="*/ 1190 f96 1"/>
                  <a:gd name="f107" fmla="*/ 526 f97 1"/>
                  <a:gd name="f108" fmla="*/ 1162 f96 1"/>
                  <a:gd name="f109" fmla="*/ 504 f97 1"/>
                  <a:gd name="f110" fmla="*/ 1097 f96 1"/>
                  <a:gd name="f111" fmla="*/ 466 f97 1"/>
                  <a:gd name="f112" fmla="*/ 1016 f96 1"/>
                  <a:gd name="f113" fmla="*/ 428 f97 1"/>
                  <a:gd name="f114" fmla="*/ 931 f96 1"/>
                  <a:gd name="f115" fmla="*/ 395 f97 1"/>
                  <a:gd name="f116" fmla="*/ 828 f96 1"/>
                  <a:gd name="f117" fmla="*/ 368 f97 1"/>
                  <a:gd name="f118" fmla="*/ 714 f96 1"/>
                  <a:gd name="f119" fmla="*/ 335 f97 1"/>
                  <a:gd name="f120" fmla="*/ 600 f96 1"/>
                  <a:gd name="f121" fmla="*/ 308 f97 1"/>
                  <a:gd name="f122" fmla="*/ 486 f96 1"/>
                  <a:gd name="f123" fmla="*/ 281 f97 1"/>
                  <a:gd name="f124" fmla="*/ 378 f96 1"/>
                  <a:gd name="f125" fmla="*/ 248 f97 1"/>
                  <a:gd name="f126" fmla="*/ 288 f96 1"/>
                  <a:gd name="f127" fmla="*/ 216 f97 1"/>
                  <a:gd name="f128" fmla="*/ 195 f96 1"/>
                  <a:gd name="f129" fmla="*/ 196 f97 1"/>
                  <a:gd name="f130" fmla="*/ 119 f96 1"/>
                  <a:gd name="f131" fmla="*/ 152 f97 1"/>
                  <a:gd name="f132" fmla="*/ 54 f96 1"/>
                  <a:gd name="f133" fmla="*/ 109 f97 1"/>
                  <a:gd name="f134" fmla="*/ 33 f96 1"/>
                  <a:gd name="f135" fmla="*/ 87 f97 1"/>
                  <a:gd name="f136" fmla="*/ 16 f96 1"/>
                  <a:gd name="f137" fmla="*/ 60 f97 1"/>
                  <a:gd name="f138" fmla="*/ 5 f96 1"/>
                  <a:gd name="f139" fmla="*/ 33 f97 1"/>
                  <a:gd name="f140" fmla="*/ 0 f96 1"/>
                  <a:gd name="f141" fmla="*/ 0 f97 1"/>
                  <a:gd name="f142" fmla="*/ 6 f97 1"/>
                  <a:gd name="f143" fmla="*/ 11 f97 1"/>
                  <a:gd name="f144" fmla="*/ 38 f97 1"/>
                  <a:gd name="f145" fmla="*/ 114 f97 1"/>
                  <a:gd name="f146" fmla="*/ 142 f97 1"/>
                  <a:gd name="f147" fmla="*/ 87 f96 1"/>
                  <a:gd name="f148" fmla="*/ 174 f97 1"/>
                  <a:gd name="f149" fmla="*/ 125 f96 1"/>
                  <a:gd name="f150" fmla="*/ 202 f97 1"/>
                  <a:gd name="f151" fmla="*/ 179 f96 1"/>
                  <a:gd name="f152" fmla="*/ 227 f97 1"/>
                  <a:gd name="f153" fmla="*/ 244 f96 1"/>
                  <a:gd name="f154" fmla="*/ 265 f97 1"/>
                  <a:gd name="f155" fmla="*/ 314 f96 1"/>
                  <a:gd name="f156" fmla="*/ 297 f97 1"/>
                  <a:gd name="f157" fmla="*/ 405 f96 1"/>
                  <a:gd name="f158" fmla="*/ 513 f96 1"/>
                  <a:gd name="f159" fmla="*/ 644 f96 1"/>
                  <a:gd name="f160" fmla="*/ 401 f97 1"/>
                  <a:gd name="f161" fmla="*/ 736 f96 1"/>
                  <a:gd name="f162" fmla="*/ 422 f97 1"/>
                  <a:gd name="f163" fmla="*/ 817 f96 1"/>
                  <a:gd name="f164" fmla="*/ 450 f97 1"/>
                  <a:gd name="f165" fmla="*/ 888 f96 1"/>
                  <a:gd name="f166" fmla="*/ 477 f97 1"/>
                  <a:gd name="f167" fmla="*/ 942 f96 1"/>
                  <a:gd name="f168" fmla="*/ 499 f97 1"/>
                  <a:gd name="f169" fmla="*/ 989 f96 1"/>
                  <a:gd name="f170" fmla="*/ 1027 f96 1"/>
                  <a:gd name="f171" fmla="*/ 1054 f96 1"/>
                  <a:gd name="f172" fmla="*/ 580 f97 1"/>
                  <a:gd name="f173" fmla="*/ 1076 f96 1"/>
                  <a:gd name="f174" fmla="*/ 601 f97 1"/>
                  <a:gd name="f175" fmla="*/ 1086 f96 1"/>
                  <a:gd name="f176" fmla="*/ 622 f97 1"/>
                  <a:gd name="f177" fmla="*/ 1092 f96 1"/>
                  <a:gd name="f178" fmla="*/ 649 f97 1"/>
                  <a:gd name="f179" fmla="*/ 671 f97 1"/>
                  <a:gd name="f180" fmla="*/ 1070 f96 1"/>
                  <a:gd name="f181" fmla="*/ 698 f97 1"/>
                  <a:gd name="f182" fmla="*/ 720 f97 1"/>
                  <a:gd name="f183" fmla="*/ 741 f97 1"/>
                  <a:gd name="f184" fmla="*/ 763 f97 1"/>
                  <a:gd name="f185" fmla="*/ 951 f96 1"/>
                  <a:gd name="f186" fmla="*/ 785 f97 1"/>
                  <a:gd name="f187" fmla="*/ 1021 f96 1"/>
                  <a:gd name="f188" fmla="*/ 1081 f96 1"/>
                  <a:gd name="f189" fmla="*/ 1130 f96 1"/>
                  <a:gd name="f190" fmla="*/ 1173 f96 1"/>
                  <a:gd name="f191" fmla="*/ 1200 f96 1"/>
                  <a:gd name="f192" fmla="*/ 676 f97 1"/>
                  <a:gd name="f193" fmla="+- f10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93">
                    <a:pos x="f99" y="f100"/>
                  </a:cxn>
                  <a:cxn ang="f193">
                    <a:pos x="f102" y="f103"/>
                  </a:cxn>
                  <a:cxn ang="f193">
                    <a:pos x="f104" y="f105"/>
                  </a:cxn>
                  <a:cxn ang="f193">
                    <a:pos x="f106" y="f107"/>
                  </a:cxn>
                  <a:cxn ang="f193">
                    <a:pos x="f108" y="f109"/>
                  </a:cxn>
                  <a:cxn ang="f193">
                    <a:pos x="f110" y="f111"/>
                  </a:cxn>
                  <a:cxn ang="f193">
                    <a:pos x="f112" y="f113"/>
                  </a:cxn>
                  <a:cxn ang="f193">
                    <a:pos x="f114" y="f115"/>
                  </a:cxn>
                  <a:cxn ang="f193">
                    <a:pos x="f116" y="f117"/>
                  </a:cxn>
                  <a:cxn ang="f193">
                    <a:pos x="f118" y="f119"/>
                  </a:cxn>
                  <a:cxn ang="f193">
                    <a:pos x="f120" y="f121"/>
                  </a:cxn>
                  <a:cxn ang="f193">
                    <a:pos x="f122" y="f123"/>
                  </a:cxn>
                  <a:cxn ang="f193">
                    <a:pos x="f124" y="f125"/>
                  </a:cxn>
                  <a:cxn ang="f193">
                    <a:pos x="f126" y="f127"/>
                  </a:cxn>
                  <a:cxn ang="f193">
                    <a:pos x="f128" y="f129"/>
                  </a:cxn>
                  <a:cxn ang="f193">
                    <a:pos x="f130" y="f131"/>
                  </a:cxn>
                  <a:cxn ang="f193">
                    <a:pos x="f132" y="f133"/>
                  </a:cxn>
                  <a:cxn ang="f193">
                    <a:pos x="f134" y="f135"/>
                  </a:cxn>
                  <a:cxn ang="f193">
                    <a:pos x="f136" y="f137"/>
                  </a:cxn>
                  <a:cxn ang="f193">
                    <a:pos x="f138" y="f139"/>
                  </a:cxn>
                  <a:cxn ang="f193">
                    <a:pos x="f140" y="f141"/>
                  </a:cxn>
                  <a:cxn ang="f193">
                    <a:pos x="f140" y="f142"/>
                  </a:cxn>
                  <a:cxn ang="f193">
                    <a:pos x="f140" y="f143"/>
                  </a:cxn>
                  <a:cxn ang="f193">
                    <a:pos x="f140" y="f144"/>
                  </a:cxn>
                  <a:cxn ang="f193">
                    <a:pos x="f138" y="f137"/>
                  </a:cxn>
                  <a:cxn ang="f193">
                    <a:pos x="f136" y="f135"/>
                  </a:cxn>
                  <a:cxn ang="f193">
                    <a:pos x="f134" y="f145"/>
                  </a:cxn>
                  <a:cxn ang="f193">
                    <a:pos x="f132" y="f146"/>
                  </a:cxn>
                  <a:cxn ang="f193">
                    <a:pos x="f147" y="f148"/>
                  </a:cxn>
                  <a:cxn ang="f193">
                    <a:pos x="f149" y="f150"/>
                  </a:cxn>
                  <a:cxn ang="f193">
                    <a:pos x="f151" y="f152"/>
                  </a:cxn>
                  <a:cxn ang="f193">
                    <a:pos x="f153" y="f154"/>
                  </a:cxn>
                  <a:cxn ang="f193">
                    <a:pos x="f155" y="f156"/>
                  </a:cxn>
                  <a:cxn ang="f193">
                    <a:pos x="f157" y="f119"/>
                  </a:cxn>
                  <a:cxn ang="f193">
                    <a:pos x="f158" y="f117"/>
                  </a:cxn>
                  <a:cxn ang="f193">
                    <a:pos x="f159" y="f160"/>
                  </a:cxn>
                  <a:cxn ang="f193">
                    <a:pos x="f161" y="f162"/>
                  </a:cxn>
                  <a:cxn ang="f193">
                    <a:pos x="f163" y="f164"/>
                  </a:cxn>
                  <a:cxn ang="f193">
                    <a:pos x="f165" y="f166"/>
                  </a:cxn>
                  <a:cxn ang="f193">
                    <a:pos x="f167" y="f168"/>
                  </a:cxn>
                  <a:cxn ang="f193">
                    <a:pos x="f169" y="f107"/>
                  </a:cxn>
                  <a:cxn ang="f193">
                    <a:pos x="f170" y="f105"/>
                  </a:cxn>
                  <a:cxn ang="f193">
                    <a:pos x="f171" y="f172"/>
                  </a:cxn>
                  <a:cxn ang="f193">
                    <a:pos x="f173" y="f174"/>
                  </a:cxn>
                  <a:cxn ang="f193">
                    <a:pos x="f175" y="f176"/>
                  </a:cxn>
                  <a:cxn ang="f193">
                    <a:pos x="f177" y="f178"/>
                  </a:cxn>
                  <a:cxn ang="f193">
                    <a:pos x="f175" y="f179"/>
                  </a:cxn>
                  <a:cxn ang="f193">
                    <a:pos x="f180" y="f181"/>
                  </a:cxn>
                  <a:cxn ang="f193">
                    <a:pos x="f171" y="f182"/>
                  </a:cxn>
                  <a:cxn ang="f193">
                    <a:pos x="f170" y="f183"/>
                  </a:cxn>
                  <a:cxn ang="f193">
                    <a:pos x="f169" y="f184"/>
                  </a:cxn>
                  <a:cxn ang="f193">
                    <a:pos x="f185" y="f186"/>
                  </a:cxn>
                  <a:cxn ang="f193">
                    <a:pos x="f187" y="f184"/>
                  </a:cxn>
                  <a:cxn ang="f193">
                    <a:pos x="f188" y="f183"/>
                  </a:cxn>
                  <a:cxn ang="f193">
                    <a:pos x="f189" y="f182"/>
                  </a:cxn>
                  <a:cxn ang="f193">
                    <a:pos x="f190" y="f181"/>
                  </a:cxn>
                  <a:cxn ang="f193">
                    <a:pos x="f191" y="f192"/>
                  </a:cxn>
                  <a:cxn ang="f193">
                    <a:pos x="f102" y="f178"/>
                  </a:cxn>
                  <a:cxn ang="f193">
                    <a:pos x="f99" y="f176"/>
                  </a:cxn>
                  <a:cxn ang="f193">
                    <a:pos x="f99" y="f100"/>
                  </a:cxn>
                  <a:cxn ang="f193">
                    <a:pos x="f99" y="f100"/>
                  </a:cxn>
                </a:cxnLst>
                <a:rect l="l" t="t" r="r" b="b"/>
                <a:pathLst>
                  <a:path w="1259" h="811">
                    <a:moveTo>
                      <a:pt x="f6" y="f9"/>
                    </a:moveTo>
                    <a:lnTo>
                      <a:pt x="f10" y="f11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8"/>
                    </a:lnTo>
                    <a:lnTo>
                      <a:pt x="f45" y="f42"/>
                    </a:lnTo>
                    <a:lnTo>
                      <a:pt x="f5" y="f5"/>
                    </a:lnTo>
                    <a:lnTo>
                      <a:pt x="f5" y="f46"/>
                    </a:lnTo>
                    <a:lnTo>
                      <a:pt x="f5" y="f47"/>
                    </a:lnTo>
                    <a:lnTo>
                      <a:pt x="f5" y="f48"/>
                    </a:lnTo>
                    <a:lnTo>
                      <a:pt x="f45" y="f8"/>
                    </a:lnTo>
                    <a:lnTo>
                      <a:pt x="f44" y="f43"/>
                    </a:lnTo>
                    <a:lnTo>
                      <a:pt x="f42" y="f49"/>
                    </a:lnTo>
                    <a:lnTo>
                      <a:pt x="f40" y="f50"/>
                    </a:lnTo>
                    <a:lnTo>
                      <a:pt x="f43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58" y="f59"/>
                    </a:lnTo>
                    <a:lnTo>
                      <a:pt x="f60" y="f27"/>
                    </a:lnTo>
                    <a:lnTo>
                      <a:pt x="f61" y="f25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70" y="f71"/>
                    </a:lnTo>
                    <a:lnTo>
                      <a:pt x="f72" y="f15"/>
                    </a:lnTo>
                    <a:lnTo>
                      <a:pt x="f73" y="f13"/>
                    </a:lnTo>
                    <a:lnTo>
                      <a:pt x="f74" y="f75"/>
                    </a:lnTo>
                    <a:lnTo>
                      <a:pt x="f76" y="f77"/>
                    </a:lnTo>
                    <a:lnTo>
                      <a:pt x="f78" y="f79"/>
                    </a:lnTo>
                    <a:lnTo>
                      <a:pt x="f80" y="f81"/>
                    </a:lnTo>
                    <a:lnTo>
                      <a:pt x="f78" y="f82"/>
                    </a:lnTo>
                    <a:lnTo>
                      <a:pt x="f83" y="f84"/>
                    </a:lnTo>
                    <a:lnTo>
                      <a:pt x="f74" y="f85"/>
                    </a:lnTo>
                    <a:lnTo>
                      <a:pt x="f73" y="f86"/>
                    </a:lnTo>
                    <a:lnTo>
                      <a:pt x="f72" y="f87"/>
                    </a:lnTo>
                    <a:lnTo>
                      <a:pt x="f88" y="f7"/>
                    </a:lnTo>
                    <a:lnTo>
                      <a:pt x="f89" y="f87"/>
                    </a:lnTo>
                    <a:lnTo>
                      <a:pt x="f90" y="f86"/>
                    </a:lnTo>
                    <a:lnTo>
                      <a:pt x="f91" y="f85"/>
                    </a:lnTo>
                    <a:lnTo>
                      <a:pt x="f92" y="f84"/>
                    </a:lnTo>
                    <a:lnTo>
                      <a:pt x="f93" y="f94"/>
                    </a:lnTo>
                    <a:lnTo>
                      <a:pt x="f10" y="f81"/>
                    </a:lnTo>
                    <a:lnTo>
                      <a:pt x="f6" y="f79"/>
                    </a:lnTo>
                    <a:lnTo>
                      <a:pt x="f6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E8B"/>
                  </a:gs>
                  <a:gs pos="100000">
                    <a:srgbClr val="003399"/>
                  </a:gs>
                </a:gsLst>
                <a:lin ang="135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6" name="Figura a mano libera 5"/>
              <p:cNvSpPr/>
              <p:nvPr/>
            </p:nvSpPr>
            <p:spPr>
              <a:xfrm>
                <a:off x="4603679" y="5311800"/>
                <a:ext cx="4518000" cy="1533600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2849"/>
                  <a:gd name="f7" fmla="val 969"/>
                  <a:gd name="f8" fmla="val 92"/>
                  <a:gd name="f9" fmla="val 958"/>
                  <a:gd name="f10" fmla="val 391"/>
                  <a:gd name="f11" fmla="val 434"/>
                  <a:gd name="f12" fmla="val 947"/>
                  <a:gd name="f13" fmla="val 483"/>
                  <a:gd name="f14" fmla="val 914"/>
                  <a:gd name="f15" fmla="val 554"/>
                  <a:gd name="f16" fmla="val 876"/>
                  <a:gd name="f17" fmla="val 635"/>
                  <a:gd name="f18" fmla="val 838"/>
                  <a:gd name="f19" fmla="val 727"/>
                  <a:gd name="f20" fmla="val 794"/>
                  <a:gd name="f21" fmla="val 836"/>
                  <a:gd name="f22" fmla="val 745"/>
                  <a:gd name="f23" fmla="val 961"/>
                  <a:gd name="f24" fmla="val 696"/>
                  <a:gd name="f25" fmla="val 1102"/>
                  <a:gd name="f26" fmla="val 642"/>
                  <a:gd name="f27" fmla="val 1259"/>
                  <a:gd name="f28" fmla="val 582"/>
                  <a:gd name="f29" fmla="val 1433"/>
                  <a:gd name="f30" fmla="val 522"/>
                  <a:gd name="f31" fmla="val 1623"/>
                  <a:gd name="f32" fmla="val 462"/>
                  <a:gd name="f33" fmla="val 1829"/>
                  <a:gd name="f34" fmla="val 403"/>
                  <a:gd name="f35" fmla="val 2057"/>
                  <a:gd name="f36" fmla="val 343"/>
                  <a:gd name="f37" fmla="val 2301"/>
                  <a:gd name="f38" fmla="val 283"/>
                  <a:gd name="f39" fmla="val 2567"/>
                  <a:gd name="f40" fmla="val 223"/>
                  <a:gd name="f41" fmla="val 163"/>
                  <a:gd name="f42" fmla="val 2817"/>
                  <a:gd name="f43" fmla="val 16"/>
                  <a:gd name="f44" fmla="val 2773"/>
                  <a:gd name="f45" fmla="val 33"/>
                  <a:gd name="f46" fmla="val 2719"/>
                  <a:gd name="f47" fmla="val 54"/>
                  <a:gd name="f48" fmla="val 2648"/>
                  <a:gd name="f49" fmla="val 76"/>
                  <a:gd name="f50" fmla="val 2572"/>
                  <a:gd name="f51" fmla="val 98"/>
                  <a:gd name="f52" fmla="val 2491"/>
                  <a:gd name="f53" fmla="val 120"/>
                  <a:gd name="f54" fmla="val 2399"/>
                  <a:gd name="f55" fmla="val 147"/>
                  <a:gd name="f56" fmla="val 169"/>
                  <a:gd name="f57" fmla="val 2095"/>
                  <a:gd name="f58" fmla="val 1889"/>
                  <a:gd name="f59" fmla="val 277"/>
                  <a:gd name="f60" fmla="val 1688"/>
                  <a:gd name="f61" fmla="val 326"/>
                  <a:gd name="f62" fmla="val 1590"/>
                  <a:gd name="f63" fmla="val 354"/>
                  <a:gd name="f64" fmla="val 1503"/>
                  <a:gd name="f65" fmla="val 381"/>
                  <a:gd name="f66" fmla="val 1107"/>
                  <a:gd name="f67" fmla="val 506"/>
                  <a:gd name="f68" fmla="val 912"/>
                  <a:gd name="f69" fmla="val 577"/>
                  <a:gd name="f70" fmla="val 647"/>
                  <a:gd name="f71" fmla="val 548"/>
                  <a:gd name="f72" fmla="val 718"/>
                  <a:gd name="f73" fmla="val 380"/>
                  <a:gd name="f74" fmla="val 228"/>
                  <a:gd name="f75" fmla="+- 0 0 0"/>
                  <a:gd name="f76" fmla="*/ f3 1 2849"/>
                  <a:gd name="f77" fmla="*/ f4 1 969"/>
                  <a:gd name="f78" fmla="*/ f75 f0 1"/>
                  <a:gd name="f79" fmla="*/ 92 f76 1"/>
                  <a:gd name="f80" fmla="*/ 932 f77 1"/>
                  <a:gd name="f81" fmla="*/ f78 1 f2"/>
                  <a:gd name="f82" fmla="*/ 0 f76 1"/>
                  <a:gd name="f83" fmla="*/ 943 f77 1"/>
                  <a:gd name="f84" fmla="*/ 391 f76 1"/>
                  <a:gd name="f85" fmla="*/ 434 f76 1"/>
                  <a:gd name="f86" fmla="*/ 921 f77 1"/>
                  <a:gd name="f87" fmla="*/ 483 f76 1"/>
                  <a:gd name="f88" fmla="*/ 888 f77 1"/>
                  <a:gd name="f89" fmla="*/ 554 f76 1"/>
                  <a:gd name="f90" fmla="*/ 850 f77 1"/>
                  <a:gd name="f91" fmla="*/ 635 f76 1"/>
                  <a:gd name="f92" fmla="*/ 812 f77 1"/>
                  <a:gd name="f93" fmla="*/ 714 f76 1"/>
                  <a:gd name="f94" fmla="*/ 768 f77 1"/>
                  <a:gd name="f95" fmla="*/ 823 f76 1"/>
                  <a:gd name="f96" fmla="*/ 722 f77 1"/>
                  <a:gd name="f97" fmla="*/ 948 f76 1"/>
                  <a:gd name="f98" fmla="*/ 683 f77 1"/>
                  <a:gd name="f99" fmla="*/ 1089 f76 1"/>
                  <a:gd name="f100" fmla="*/ 629 f77 1"/>
                  <a:gd name="f101" fmla="*/ 1246 f76 1"/>
                  <a:gd name="f102" fmla="*/ 569 f77 1"/>
                  <a:gd name="f103" fmla="*/ 1420 f76 1"/>
                  <a:gd name="f104" fmla="*/ 509 f77 1"/>
                  <a:gd name="f105" fmla="*/ 1610 f76 1"/>
                  <a:gd name="f106" fmla="*/ 449 f77 1"/>
                  <a:gd name="f107" fmla="*/ 1816 f76 1"/>
                  <a:gd name="f108" fmla="*/ 390 f77 1"/>
                  <a:gd name="f109" fmla="*/ 2044 f76 1"/>
                  <a:gd name="f110" fmla="*/ 330 f77 1"/>
                  <a:gd name="f111" fmla="*/ 2275 f76 1"/>
                  <a:gd name="f112" fmla="*/ 270 f77 1"/>
                  <a:gd name="f113" fmla="*/ 2541 f76 1"/>
                  <a:gd name="f114" fmla="*/ 223 f77 1"/>
                  <a:gd name="f115" fmla="*/ 2823 f76 1"/>
                  <a:gd name="f116" fmla="*/ 163 f77 1"/>
                  <a:gd name="f117" fmla="*/ 0 f77 1"/>
                  <a:gd name="f118" fmla="*/ 2791 f76 1"/>
                  <a:gd name="f119" fmla="*/ 16 f77 1"/>
                  <a:gd name="f120" fmla="*/ 2747 f76 1"/>
                  <a:gd name="f121" fmla="*/ 33 f77 1"/>
                  <a:gd name="f122" fmla="*/ 2693 f76 1"/>
                  <a:gd name="f123" fmla="*/ 54 f77 1"/>
                  <a:gd name="f124" fmla="*/ 2622 f76 1"/>
                  <a:gd name="f125" fmla="*/ 76 f77 1"/>
                  <a:gd name="f126" fmla="*/ 2546 f76 1"/>
                  <a:gd name="f127" fmla="*/ 98 f77 1"/>
                  <a:gd name="f128" fmla="*/ 2465 f76 1"/>
                  <a:gd name="f129" fmla="*/ 120 f77 1"/>
                  <a:gd name="f130" fmla="*/ 2373 f76 1"/>
                  <a:gd name="f131" fmla="*/ 147 f77 1"/>
                  <a:gd name="f132" fmla="*/ 169 f77 1"/>
                  <a:gd name="f133" fmla="*/ 2082 f76 1"/>
                  <a:gd name="f134" fmla="*/ 1876 f76 1"/>
                  <a:gd name="f135" fmla="*/ 264 f77 1"/>
                  <a:gd name="f136" fmla="*/ 1675 f76 1"/>
                  <a:gd name="f137" fmla="*/ 313 f77 1"/>
                  <a:gd name="f138" fmla="*/ 1577 f76 1"/>
                  <a:gd name="f139" fmla="*/ 341 f77 1"/>
                  <a:gd name="f140" fmla="*/ 1490 f76 1"/>
                  <a:gd name="f141" fmla="*/ 368 f77 1"/>
                  <a:gd name="f142" fmla="*/ 1094 f76 1"/>
                  <a:gd name="f143" fmla="*/ 493 f77 1"/>
                  <a:gd name="f144" fmla="*/ 899 f76 1"/>
                  <a:gd name="f145" fmla="*/ 564 f77 1"/>
                  <a:gd name="f146" fmla="*/ 634 f77 1"/>
                  <a:gd name="f147" fmla="*/ 548 f76 1"/>
                  <a:gd name="f148" fmla="*/ 705 f77 1"/>
                  <a:gd name="f149" fmla="*/ 380 f76 1"/>
                  <a:gd name="f150" fmla="*/ 228 f76 1"/>
                  <a:gd name="f151" fmla="+- f8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51">
                    <a:pos x="f79" y="f80"/>
                  </a:cxn>
                  <a:cxn ang="f151">
                    <a:pos x="f82" y="f83"/>
                  </a:cxn>
                  <a:cxn ang="f151">
                    <a:pos x="f84" y="f83"/>
                  </a:cxn>
                  <a:cxn ang="f151">
                    <a:pos x="f85" y="f86"/>
                  </a:cxn>
                  <a:cxn ang="f151">
                    <a:pos x="f87" y="f88"/>
                  </a:cxn>
                  <a:cxn ang="f151">
                    <a:pos x="f89" y="f90"/>
                  </a:cxn>
                  <a:cxn ang="f151">
                    <a:pos x="f91" y="f92"/>
                  </a:cxn>
                  <a:cxn ang="f151">
                    <a:pos x="f93" y="f94"/>
                  </a:cxn>
                  <a:cxn ang="f151">
                    <a:pos x="f95" y="f96"/>
                  </a:cxn>
                  <a:cxn ang="f151">
                    <a:pos x="f97" y="f98"/>
                  </a:cxn>
                  <a:cxn ang="f151">
                    <a:pos x="f99" y="f100"/>
                  </a:cxn>
                  <a:cxn ang="f151">
                    <a:pos x="f101" y="f102"/>
                  </a:cxn>
                  <a:cxn ang="f151">
                    <a:pos x="f103" y="f104"/>
                  </a:cxn>
                  <a:cxn ang="f151">
                    <a:pos x="f105" y="f106"/>
                  </a:cxn>
                  <a:cxn ang="f151">
                    <a:pos x="f107" y="f108"/>
                  </a:cxn>
                  <a:cxn ang="f151">
                    <a:pos x="f109" y="f110"/>
                  </a:cxn>
                  <a:cxn ang="f151">
                    <a:pos x="f111" y="f112"/>
                  </a:cxn>
                  <a:cxn ang="f151">
                    <a:pos x="f113" y="f114"/>
                  </a:cxn>
                  <a:cxn ang="f151">
                    <a:pos x="f115" y="f116"/>
                  </a:cxn>
                  <a:cxn ang="f151">
                    <a:pos x="f115" y="f117"/>
                  </a:cxn>
                  <a:cxn ang="f151">
                    <a:pos x="f118" y="f119"/>
                  </a:cxn>
                  <a:cxn ang="f151">
                    <a:pos x="f120" y="f121"/>
                  </a:cxn>
                  <a:cxn ang="f151">
                    <a:pos x="f122" y="f123"/>
                  </a:cxn>
                  <a:cxn ang="f151">
                    <a:pos x="f124" y="f125"/>
                  </a:cxn>
                  <a:cxn ang="f151">
                    <a:pos x="f126" y="f127"/>
                  </a:cxn>
                  <a:cxn ang="f151">
                    <a:pos x="f128" y="f129"/>
                  </a:cxn>
                  <a:cxn ang="f151">
                    <a:pos x="f130" y="f131"/>
                  </a:cxn>
                  <a:cxn ang="f151">
                    <a:pos x="f111" y="f132"/>
                  </a:cxn>
                  <a:cxn ang="f151">
                    <a:pos x="f133" y="f114"/>
                  </a:cxn>
                  <a:cxn ang="f151">
                    <a:pos x="f134" y="f135"/>
                  </a:cxn>
                  <a:cxn ang="f151">
                    <a:pos x="f136" y="f137"/>
                  </a:cxn>
                  <a:cxn ang="f151">
                    <a:pos x="f138" y="f139"/>
                  </a:cxn>
                  <a:cxn ang="f151">
                    <a:pos x="f140" y="f141"/>
                  </a:cxn>
                  <a:cxn ang="f151">
                    <a:pos x="f142" y="f143"/>
                  </a:cxn>
                  <a:cxn ang="f151">
                    <a:pos x="f144" y="f145"/>
                  </a:cxn>
                  <a:cxn ang="f151">
                    <a:pos x="f93" y="f146"/>
                  </a:cxn>
                  <a:cxn ang="f151">
                    <a:pos x="f147" y="f148"/>
                  </a:cxn>
                  <a:cxn ang="f151">
                    <a:pos x="f149" y="f94"/>
                  </a:cxn>
                  <a:cxn ang="f151">
                    <a:pos x="f150" y="f90"/>
                  </a:cxn>
                  <a:cxn ang="f151">
                    <a:pos x="f79" y="f80"/>
                  </a:cxn>
                  <a:cxn ang="f151">
                    <a:pos x="f79" y="f80"/>
                  </a:cxn>
                </a:cxnLst>
                <a:rect l="l" t="t" r="r" b="b"/>
                <a:pathLst>
                  <a:path w="2849" h="969">
                    <a:moveTo>
                      <a:pt x="f8" y="f9"/>
                    </a:moveTo>
                    <a:lnTo>
                      <a:pt x="f5" y="f7"/>
                    </a:lnTo>
                    <a:lnTo>
                      <a:pt x="f10" y="f7"/>
                    </a:lnTo>
                    <a:lnTo>
                      <a:pt x="f11" y="f12"/>
                    </a:lnTo>
                    <a:lnTo>
                      <a:pt x="f13" y="f14"/>
                    </a:lnTo>
                    <a:lnTo>
                      <a:pt x="f15" y="f16"/>
                    </a:lnTo>
                    <a:lnTo>
                      <a:pt x="f17" y="f18"/>
                    </a:lnTo>
                    <a:lnTo>
                      <a:pt x="f19" y="f20"/>
                    </a:lnTo>
                    <a:lnTo>
                      <a:pt x="f21" y="f22"/>
                    </a:lnTo>
                    <a:lnTo>
                      <a:pt x="f23" y="f24"/>
                    </a:lnTo>
                    <a:lnTo>
                      <a:pt x="f25" y="f26"/>
                    </a:lnTo>
                    <a:lnTo>
                      <a:pt x="f27" y="f28"/>
                    </a:lnTo>
                    <a:lnTo>
                      <a:pt x="f29" y="f30"/>
                    </a:lnTo>
                    <a:lnTo>
                      <a:pt x="f31" y="f32"/>
                    </a:lnTo>
                    <a:lnTo>
                      <a:pt x="f33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6" y="f41"/>
                    </a:lnTo>
                    <a:lnTo>
                      <a:pt x="f6" y="f5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54" y="f55"/>
                    </a:lnTo>
                    <a:lnTo>
                      <a:pt x="f37" y="f56"/>
                    </a:lnTo>
                    <a:lnTo>
                      <a:pt x="f57" y="f40"/>
                    </a:lnTo>
                    <a:lnTo>
                      <a:pt x="f58" y="f59"/>
                    </a:lnTo>
                    <a:lnTo>
                      <a:pt x="f60" y="f61"/>
                    </a:lnTo>
                    <a:lnTo>
                      <a:pt x="f62" y="f63"/>
                    </a:lnTo>
                    <a:lnTo>
                      <a:pt x="f64" y="f65"/>
                    </a:lnTo>
                    <a:lnTo>
                      <a:pt x="f66" y="f67"/>
                    </a:lnTo>
                    <a:lnTo>
                      <a:pt x="f68" y="f69"/>
                    </a:lnTo>
                    <a:lnTo>
                      <a:pt x="f19" y="f70"/>
                    </a:lnTo>
                    <a:lnTo>
                      <a:pt x="f71" y="f72"/>
                    </a:lnTo>
                    <a:lnTo>
                      <a:pt x="f73" y="f20"/>
                    </a:lnTo>
                    <a:lnTo>
                      <a:pt x="f74" y="f16"/>
                    </a:lnTo>
                    <a:lnTo>
                      <a:pt x="f8" y="f9"/>
                    </a:lnTo>
                    <a:close/>
                  </a:path>
                </a:pathLst>
              </a:custGeom>
              <a:gradFill>
                <a:gsLst>
                  <a:gs pos="0">
                    <a:srgbClr val="002A7D"/>
                  </a:gs>
                  <a:gs pos="100000">
                    <a:srgbClr val="003399"/>
                  </a:gs>
                </a:gsLst>
                <a:lin ang="54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7" name="Figura a mano libera 6"/>
              <p:cNvSpPr/>
              <p:nvPr/>
            </p:nvSpPr>
            <p:spPr>
              <a:xfrm>
                <a:off x="4362479" y="3540240"/>
                <a:ext cx="4768919" cy="3305159"/>
              </a:xfrm>
              <a:custGeom>
                <a:avLst/>
                <a:gdLst>
                  <a:gd name="f0" fmla="val 10800000"/>
                  <a:gd name="f1" fmla="val 5400000"/>
                  <a:gd name="f2" fmla="val 180"/>
                  <a:gd name="f3" fmla="val w"/>
                  <a:gd name="f4" fmla="val h"/>
                  <a:gd name="f5" fmla="val 0"/>
                  <a:gd name="f6" fmla="val 3007"/>
                  <a:gd name="f7" fmla="val 2085"/>
                  <a:gd name="f8" fmla="val 152"/>
                  <a:gd name="f9" fmla="val 267"/>
                  <a:gd name="f10" fmla="val 1427"/>
                  <a:gd name="f11" fmla="val 441"/>
                  <a:gd name="f12" fmla="val 1433"/>
                  <a:gd name="f13" fmla="val 474"/>
                  <a:gd name="f14" fmla="val 1444"/>
                  <a:gd name="f15" fmla="val 501"/>
                  <a:gd name="f16" fmla="val 1460"/>
                  <a:gd name="f17" fmla="val 528"/>
                  <a:gd name="f18" fmla="val 1482"/>
                  <a:gd name="f19" fmla="val 550"/>
                  <a:gd name="f20" fmla="val 1541"/>
                  <a:gd name="f21" fmla="val 593"/>
                  <a:gd name="f22" fmla="val 1623"/>
                  <a:gd name="f23" fmla="val 637"/>
                  <a:gd name="f24" fmla="val 1715"/>
                  <a:gd name="f25" fmla="val 670"/>
                  <a:gd name="f26" fmla="val 1818"/>
                  <a:gd name="f27" fmla="val 702"/>
                  <a:gd name="f28" fmla="val 1927"/>
                  <a:gd name="f29" fmla="val 735"/>
                  <a:gd name="f30" fmla="val 2041"/>
                  <a:gd name="f31" fmla="val 762"/>
                  <a:gd name="f32" fmla="val 2155"/>
                  <a:gd name="f33" fmla="val 789"/>
                  <a:gd name="f34" fmla="val 2269"/>
                  <a:gd name="f35" fmla="val 822"/>
                  <a:gd name="f36" fmla="val 2372"/>
                  <a:gd name="f37" fmla="val 849"/>
                  <a:gd name="f38" fmla="val 2464"/>
                  <a:gd name="f39" fmla="val 882"/>
                  <a:gd name="f40" fmla="val 2551"/>
                  <a:gd name="f41" fmla="val 920"/>
                  <a:gd name="f42" fmla="val 2616"/>
                  <a:gd name="f43" fmla="val 958"/>
                  <a:gd name="f44" fmla="val 2638"/>
                  <a:gd name="f45" fmla="val 980"/>
                  <a:gd name="f46" fmla="val 2659"/>
                  <a:gd name="f47" fmla="val 1007"/>
                  <a:gd name="f48" fmla="val 2676"/>
                  <a:gd name="f49" fmla="val 1029"/>
                  <a:gd name="f50" fmla="val 2681"/>
                  <a:gd name="f51" fmla="val 1056"/>
                  <a:gd name="f52" fmla="val 1083"/>
                  <a:gd name="f53" fmla="val 1105"/>
                  <a:gd name="f54" fmla="val 2665"/>
                  <a:gd name="f55" fmla="val 1127"/>
                  <a:gd name="f56" fmla="val 2643"/>
                  <a:gd name="f57" fmla="val 1149"/>
                  <a:gd name="f58" fmla="val 1170"/>
                  <a:gd name="f59" fmla="val 2583"/>
                  <a:gd name="f60" fmla="val 1187"/>
                  <a:gd name="f61" fmla="val 2545"/>
                  <a:gd name="f62" fmla="val 1208"/>
                  <a:gd name="f63" fmla="val 2502"/>
                  <a:gd name="f64" fmla="val 1225"/>
                  <a:gd name="f65" fmla="val 2448"/>
                  <a:gd name="f66" fmla="val 1241"/>
                  <a:gd name="f67" fmla="val 2388"/>
                  <a:gd name="f68" fmla="val 1257"/>
                  <a:gd name="f69" fmla="val 2328"/>
                  <a:gd name="f70" fmla="val 1274"/>
                  <a:gd name="f71" fmla="val 2258"/>
                  <a:gd name="f72" fmla="val 1290"/>
                  <a:gd name="f73" fmla="val 2106"/>
                  <a:gd name="f74" fmla="val 1328"/>
                  <a:gd name="f75" fmla="val 1932"/>
                  <a:gd name="f76" fmla="val 1372"/>
                  <a:gd name="f77" fmla="val 1742"/>
                  <a:gd name="f78" fmla="val 1421"/>
                  <a:gd name="f79" fmla="val 1531"/>
                  <a:gd name="f80" fmla="val 1475"/>
                  <a:gd name="f81" fmla="val 1308"/>
                  <a:gd name="f82" fmla="val 1540"/>
                  <a:gd name="f83" fmla="val 1069"/>
                  <a:gd name="f84" fmla="val 1617"/>
                  <a:gd name="f85" fmla="val 820"/>
                  <a:gd name="f86" fmla="val 1709"/>
                  <a:gd name="f87" fmla="val 554"/>
                  <a:gd name="f88" fmla="val 282"/>
                  <a:gd name="f89" fmla="val 1943"/>
                  <a:gd name="f90" fmla="val 244"/>
                  <a:gd name="f91" fmla="val 2074"/>
                  <a:gd name="f92" fmla="val 386"/>
                  <a:gd name="f93" fmla="val 1992"/>
                  <a:gd name="f94" fmla="val 537"/>
                  <a:gd name="f95" fmla="val 1910"/>
                  <a:gd name="f96" fmla="val 700"/>
                  <a:gd name="f97" fmla="val 1834"/>
                  <a:gd name="f98" fmla="val 879"/>
                  <a:gd name="f99" fmla="val 1763"/>
                  <a:gd name="f100" fmla="val 1064"/>
                  <a:gd name="f101" fmla="val 1693"/>
                  <a:gd name="f102" fmla="val 1259"/>
                  <a:gd name="f103" fmla="val 1622"/>
                  <a:gd name="f104" fmla="val 1661"/>
                  <a:gd name="f105" fmla="val 1497"/>
                  <a:gd name="f106" fmla="val 1748"/>
                  <a:gd name="f107" fmla="val 1470"/>
                  <a:gd name="f108" fmla="val 1845"/>
                  <a:gd name="f109" fmla="val 1442"/>
                  <a:gd name="f110" fmla="val 2046"/>
                  <a:gd name="f111" fmla="val 1393"/>
                  <a:gd name="f112" fmla="val 2252"/>
                  <a:gd name="f113" fmla="val 1339"/>
                  <a:gd name="f114" fmla="val 2458"/>
                  <a:gd name="f115" fmla="val 1285"/>
                  <a:gd name="f116" fmla="val 1263"/>
                  <a:gd name="f117" fmla="val 1236"/>
                  <a:gd name="f118" fmla="val 2730"/>
                  <a:gd name="f119" fmla="val 1214"/>
                  <a:gd name="f120" fmla="val 2806"/>
                  <a:gd name="f121" fmla="val 1192"/>
                  <a:gd name="f122" fmla="val 2876"/>
                  <a:gd name="f123" fmla="val 2931"/>
                  <a:gd name="f124" fmla="val 2974"/>
                  <a:gd name="f125" fmla="val 1132"/>
                  <a:gd name="f126" fmla="val 1116"/>
                  <a:gd name="f127" fmla="val 871"/>
                  <a:gd name="f128" fmla="val 2941"/>
                  <a:gd name="f129" fmla="val 860"/>
                  <a:gd name="f130" fmla="val 2860"/>
                  <a:gd name="f131" fmla="val 844"/>
                  <a:gd name="f132" fmla="val 2773"/>
                  <a:gd name="f133" fmla="val 827"/>
                  <a:gd name="f134" fmla="val 2670"/>
                  <a:gd name="f135" fmla="val 806"/>
                  <a:gd name="f136" fmla="val 2567"/>
                  <a:gd name="f137" fmla="val 784"/>
                  <a:gd name="f138" fmla="val 757"/>
                  <a:gd name="f139" fmla="val 2241"/>
                  <a:gd name="f140" fmla="val 2138"/>
                  <a:gd name="f141" fmla="val 1959"/>
                  <a:gd name="f142" fmla="val 604"/>
                  <a:gd name="f143" fmla="val 1883"/>
                  <a:gd name="f144" fmla="val 566"/>
                  <a:gd name="f145" fmla="val 1824"/>
                  <a:gd name="f146" fmla="val 534"/>
                  <a:gd name="f147" fmla="val 1780"/>
                  <a:gd name="f148" fmla="val 495"/>
                  <a:gd name="f149" fmla="val 1769"/>
                  <a:gd name="f150" fmla="val 1758"/>
                  <a:gd name="f151" fmla="val 457"/>
                  <a:gd name="f152" fmla="val 1753"/>
                  <a:gd name="f153" fmla="val 436"/>
                  <a:gd name="f154" fmla="val 419"/>
                  <a:gd name="f155" fmla="val 381"/>
                  <a:gd name="f156" fmla="val 1813"/>
                  <a:gd name="f157" fmla="val 343"/>
                  <a:gd name="f158" fmla="val 1862"/>
                  <a:gd name="f159" fmla="val 316"/>
                  <a:gd name="f160" fmla="val 1921"/>
                  <a:gd name="f161" fmla="val 289"/>
                  <a:gd name="f162" fmla="val 1986"/>
                  <a:gd name="f163" fmla="val 2062"/>
                  <a:gd name="f164" fmla="val 245"/>
                  <a:gd name="f165" fmla="val 2149"/>
                  <a:gd name="f166" fmla="val 229"/>
                  <a:gd name="f167" fmla="val 2236"/>
                  <a:gd name="f168" fmla="val 213"/>
                  <a:gd name="f169" fmla="val 2431"/>
                  <a:gd name="f170" fmla="val 2627"/>
                  <a:gd name="f171" fmla="val 158"/>
                  <a:gd name="f172" fmla="val 2827"/>
                  <a:gd name="f173" fmla="val 125"/>
                  <a:gd name="f174" fmla="val 2920"/>
                  <a:gd name="f175" fmla="val 109"/>
                  <a:gd name="f176" fmla="val 87"/>
                  <a:gd name="f177" fmla="val 2909"/>
                  <a:gd name="f178" fmla="val 22"/>
                  <a:gd name="f179" fmla="val 2795"/>
                  <a:gd name="f180" fmla="val 44"/>
                  <a:gd name="f181" fmla="val 66"/>
                  <a:gd name="f182" fmla="val 82"/>
                  <a:gd name="f183" fmla="val 2285"/>
                  <a:gd name="f184" fmla="val 120"/>
                  <a:gd name="f185" fmla="val 136"/>
                  <a:gd name="f186" fmla="val 2030"/>
                  <a:gd name="f187" fmla="val 1905"/>
                  <a:gd name="f188" fmla="val 174"/>
                  <a:gd name="f189" fmla="val 1791"/>
                  <a:gd name="f190" fmla="val 202"/>
                  <a:gd name="f191" fmla="val 1688"/>
                  <a:gd name="f192" fmla="val 1601"/>
                  <a:gd name="f193" fmla="val 261"/>
                  <a:gd name="f194" fmla="val 1525"/>
                  <a:gd name="f195" fmla="val 300"/>
                  <a:gd name="f196" fmla="val 1471"/>
                  <a:gd name="f197" fmla="val 338"/>
                  <a:gd name="f198" fmla="val 1455"/>
                  <a:gd name="f199" fmla="val 359"/>
                  <a:gd name="f200" fmla="val 1438"/>
                  <a:gd name="f201" fmla="val 387"/>
                  <a:gd name="f202" fmla="val 414"/>
                  <a:gd name="f203" fmla="+- 0 0 0"/>
                  <a:gd name="f204" fmla="*/ f3 1 3007"/>
                  <a:gd name="f205" fmla="*/ f4 1 2085"/>
                  <a:gd name="f206" fmla="*/ f203 f0 1"/>
                  <a:gd name="f207" fmla="*/ 1420 f204 1"/>
                  <a:gd name="f208" fmla="*/ 474 f205 1"/>
                  <a:gd name="f209" fmla="*/ f206 1 f2"/>
                  <a:gd name="f210" fmla="*/ 1447 f204 1"/>
                  <a:gd name="f211" fmla="*/ 521 f205 1"/>
                  <a:gd name="f212" fmla="*/ 1528 f204 1"/>
                  <a:gd name="f213" fmla="*/ 580 f205 1"/>
                  <a:gd name="f214" fmla="*/ 1702 f204 1"/>
                  <a:gd name="f215" fmla="*/ 657 f205 1"/>
                  <a:gd name="f216" fmla="*/ 1914 f204 1"/>
                  <a:gd name="f217" fmla="*/ 722 f205 1"/>
                  <a:gd name="f218" fmla="*/ 2142 f204 1"/>
                  <a:gd name="f219" fmla="*/ 776 f205 1"/>
                  <a:gd name="f220" fmla="*/ 2346 f204 1"/>
                  <a:gd name="f221" fmla="*/ 836 f205 1"/>
                  <a:gd name="f222" fmla="*/ 2525 f204 1"/>
                  <a:gd name="f223" fmla="*/ 907 f205 1"/>
                  <a:gd name="f224" fmla="*/ 2612 f204 1"/>
                  <a:gd name="f225" fmla="*/ 967 f205 1"/>
                  <a:gd name="f226" fmla="*/ 2650 f204 1"/>
                  <a:gd name="f227" fmla="*/ 1016 f205 1"/>
                  <a:gd name="f228" fmla="*/ 2655 f204 1"/>
                  <a:gd name="f229" fmla="*/ 1070 f205 1"/>
                  <a:gd name="f230" fmla="*/ 2639 f204 1"/>
                  <a:gd name="f231" fmla="*/ 1114 f205 1"/>
                  <a:gd name="f232" fmla="*/ 2590 f204 1"/>
                  <a:gd name="f233" fmla="*/ 1157 f205 1"/>
                  <a:gd name="f234" fmla="*/ 2519 f204 1"/>
                  <a:gd name="f235" fmla="*/ 1195 f205 1"/>
                  <a:gd name="f236" fmla="*/ 2422 f204 1"/>
                  <a:gd name="f237" fmla="*/ 1228 f205 1"/>
                  <a:gd name="f238" fmla="*/ 2302 f204 1"/>
                  <a:gd name="f239" fmla="*/ 1261 f205 1"/>
                  <a:gd name="f240" fmla="*/ 2093 f204 1"/>
                  <a:gd name="f241" fmla="*/ 1315 f205 1"/>
                  <a:gd name="f242" fmla="*/ 1729 f204 1"/>
                  <a:gd name="f243" fmla="*/ 1408 f205 1"/>
                  <a:gd name="f244" fmla="*/ 1295 f204 1"/>
                  <a:gd name="f245" fmla="*/ 1527 f205 1"/>
                  <a:gd name="f246" fmla="*/ 807 f204 1"/>
                  <a:gd name="f247" fmla="*/ 1683 f205 1"/>
                  <a:gd name="f248" fmla="*/ 282 f204 1"/>
                  <a:gd name="f249" fmla="*/ 1917 f205 1"/>
                  <a:gd name="f250" fmla="*/ 152 f204 1"/>
                  <a:gd name="f251" fmla="*/ 2059 f205 1"/>
                  <a:gd name="f252" fmla="*/ 386 f204 1"/>
                  <a:gd name="f253" fmla="*/ 1966 f205 1"/>
                  <a:gd name="f254" fmla="*/ 700 f204 1"/>
                  <a:gd name="f255" fmla="*/ 1808 f205 1"/>
                  <a:gd name="f256" fmla="*/ 1051 f204 1"/>
                  <a:gd name="f257" fmla="*/ 1667 f205 1"/>
                  <a:gd name="f258" fmla="*/ 1648 f204 1"/>
                  <a:gd name="f259" fmla="*/ 1484 f205 1"/>
                  <a:gd name="f260" fmla="*/ 1832 f204 1"/>
                  <a:gd name="f261" fmla="*/ 1429 f205 1"/>
                  <a:gd name="f262" fmla="*/ 2239 f204 1"/>
                  <a:gd name="f263" fmla="*/ 1326 f205 1"/>
                  <a:gd name="f264" fmla="*/ 1250 f205 1"/>
                  <a:gd name="f265" fmla="*/ 2704 f204 1"/>
                  <a:gd name="f266" fmla="*/ 1201 f205 1"/>
                  <a:gd name="f267" fmla="*/ 2850 f204 1"/>
                  <a:gd name="f268" fmla="*/ 2948 f204 1"/>
                  <a:gd name="f269" fmla="*/ 1119 f205 1"/>
                  <a:gd name="f270" fmla="*/ 2981 f204 1"/>
                  <a:gd name="f271" fmla="*/ 858 f205 1"/>
                  <a:gd name="f272" fmla="*/ 2834 f204 1"/>
                  <a:gd name="f273" fmla="*/ 831 f205 1"/>
                  <a:gd name="f274" fmla="*/ 2644 f204 1"/>
                  <a:gd name="f275" fmla="*/ 793 f205 1"/>
                  <a:gd name="f276" fmla="*/ 2432 f204 1"/>
                  <a:gd name="f277" fmla="*/ 744 f205 1"/>
                  <a:gd name="f278" fmla="*/ 2125 f204 1"/>
                  <a:gd name="f279" fmla="*/ 1946 f204 1"/>
                  <a:gd name="f280" fmla="*/ 591 f205 1"/>
                  <a:gd name="f281" fmla="*/ 1811 f204 1"/>
                  <a:gd name="f282" fmla="*/ 1756 f204 1"/>
                  <a:gd name="f283" fmla="*/ 1740 f204 1"/>
                  <a:gd name="f284" fmla="*/ 436 f205 1"/>
                  <a:gd name="f285" fmla="*/ 1767 f204 1"/>
                  <a:gd name="f286" fmla="*/ 381 f205 1"/>
                  <a:gd name="f287" fmla="*/ 1849 f204 1"/>
                  <a:gd name="f288" fmla="*/ 316 f205 1"/>
                  <a:gd name="f289" fmla="*/ 1973 f204 1"/>
                  <a:gd name="f290" fmla="*/ 267 f205 1"/>
                  <a:gd name="f291" fmla="*/ 2136 f204 1"/>
                  <a:gd name="f292" fmla="*/ 229 f205 1"/>
                  <a:gd name="f293" fmla="*/ 2405 f204 1"/>
                  <a:gd name="f294" fmla="*/ 180 f205 1"/>
                  <a:gd name="f295" fmla="*/ 2801 f204 1"/>
                  <a:gd name="f296" fmla="*/ 125 f205 1"/>
                  <a:gd name="f297" fmla="*/ 87 f205 1"/>
                  <a:gd name="f298" fmla="*/ 2883 f204 1"/>
                  <a:gd name="f299" fmla="*/ 22 f205 1"/>
                  <a:gd name="f300" fmla="*/ 66 f205 1"/>
                  <a:gd name="f301" fmla="*/ 2259 f204 1"/>
                  <a:gd name="f302" fmla="*/ 120 f205 1"/>
                  <a:gd name="f303" fmla="*/ 2017 f204 1"/>
                  <a:gd name="f304" fmla="*/ 158 f205 1"/>
                  <a:gd name="f305" fmla="*/ 1778 f204 1"/>
                  <a:gd name="f306" fmla="*/ 202 f205 1"/>
                  <a:gd name="f307" fmla="*/ 1588 f204 1"/>
                  <a:gd name="f308" fmla="*/ 261 f205 1"/>
                  <a:gd name="f309" fmla="*/ 1458 f204 1"/>
                  <a:gd name="f310" fmla="*/ 338 f205 1"/>
                  <a:gd name="f311" fmla="*/ 1425 f204 1"/>
                  <a:gd name="f312" fmla="*/ 387 f205 1"/>
                  <a:gd name="f313" fmla="*/ 1414 f204 1"/>
                  <a:gd name="f314" fmla="*/ 441 f205 1"/>
                  <a:gd name="f315" fmla="+- f209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315">
                    <a:pos x="f207" y="f208"/>
                  </a:cxn>
                  <a:cxn ang="f315">
                    <a:pos x="f210" y="f211"/>
                  </a:cxn>
                  <a:cxn ang="f315">
                    <a:pos x="f212" y="f213"/>
                  </a:cxn>
                  <a:cxn ang="f315">
                    <a:pos x="f214" y="f215"/>
                  </a:cxn>
                  <a:cxn ang="f315">
                    <a:pos x="f216" y="f217"/>
                  </a:cxn>
                  <a:cxn ang="f315">
                    <a:pos x="f218" y="f219"/>
                  </a:cxn>
                  <a:cxn ang="f315">
                    <a:pos x="f220" y="f221"/>
                  </a:cxn>
                  <a:cxn ang="f315">
                    <a:pos x="f222" y="f223"/>
                  </a:cxn>
                  <a:cxn ang="f315">
                    <a:pos x="f224" y="f225"/>
                  </a:cxn>
                  <a:cxn ang="f315">
                    <a:pos x="f226" y="f227"/>
                  </a:cxn>
                  <a:cxn ang="f315">
                    <a:pos x="f228" y="f229"/>
                  </a:cxn>
                  <a:cxn ang="f315">
                    <a:pos x="f230" y="f231"/>
                  </a:cxn>
                  <a:cxn ang="f315">
                    <a:pos x="f232" y="f233"/>
                  </a:cxn>
                  <a:cxn ang="f315">
                    <a:pos x="f234" y="f235"/>
                  </a:cxn>
                  <a:cxn ang="f315">
                    <a:pos x="f236" y="f237"/>
                  </a:cxn>
                  <a:cxn ang="f315">
                    <a:pos x="f238" y="f239"/>
                  </a:cxn>
                  <a:cxn ang="f315">
                    <a:pos x="f240" y="f241"/>
                  </a:cxn>
                  <a:cxn ang="f315">
                    <a:pos x="f242" y="f243"/>
                  </a:cxn>
                  <a:cxn ang="f315">
                    <a:pos x="f244" y="f245"/>
                  </a:cxn>
                  <a:cxn ang="f315">
                    <a:pos x="f246" y="f247"/>
                  </a:cxn>
                  <a:cxn ang="f315">
                    <a:pos x="f248" y="f249"/>
                  </a:cxn>
                  <a:cxn ang="f315">
                    <a:pos x="f250" y="f251"/>
                  </a:cxn>
                  <a:cxn ang="f315">
                    <a:pos x="f252" y="f253"/>
                  </a:cxn>
                  <a:cxn ang="f315">
                    <a:pos x="f254" y="f255"/>
                  </a:cxn>
                  <a:cxn ang="f315">
                    <a:pos x="f256" y="f257"/>
                  </a:cxn>
                  <a:cxn ang="f315">
                    <a:pos x="f258" y="f259"/>
                  </a:cxn>
                  <a:cxn ang="f315">
                    <a:pos x="f260" y="f261"/>
                  </a:cxn>
                  <a:cxn ang="f315">
                    <a:pos x="f262" y="f263"/>
                  </a:cxn>
                  <a:cxn ang="f315">
                    <a:pos x="f222" y="f264"/>
                  </a:cxn>
                  <a:cxn ang="f315">
                    <a:pos x="f265" y="f266"/>
                  </a:cxn>
                  <a:cxn ang="f315">
                    <a:pos x="f267" y="f233"/>
                  </a:cxn>
                  <a:cxn ang="f315">
                    <a:pos x="f268" y="f269"/>
                  </a:cxn>
                  <a:cxn ang="f315">
                    <a:pos x="f270" y="f271"/>
                  </a:cxn>
                  <a:cxn ang="f315">
                    <a:pos x="f272" y="f273"/>
                  </a:cxn>
                  <a:cxn ang="f315">
                    <a:pos x="f274" y="f275"/>
                  </a:cxn>
                  <a:cxn ang="f315">
                    <a:pos x="f276" y="f277"/>
                  </a:cxn>
                  <a:cxn ang="f315">
                    <a:pos x="f278" y="f215"/>
                  </a:cxn>
                  <a:cxn ang="f315">
                    <a:pos x="f279" y="f280"/>
                  </a:cxn>
                  <a:cxn ang="f315">
                    <a:pos x="f281" y="f211"/>
                  </a:cxn>
                  <a:cxn ang="f315">
                    <a:pos x="f282" y="f208"/>
                  </a:cxn>
                  <a:cxn ang="f315">
                    <a:pos x="f283" y="f284"/>
                  </a:cxn>
                  <a:cxn ang="f315">
                    <a:pos x="f285" y="f286"/>
                  </a:cxn>
                  <a:cxn ang="f315">
                    <a:pos x="f287" y="f288"/>
                  </a:cxn>
                  <a:cxn ang="f315">
                    <a:pos x="f289" y="f290"/>
                  </a:cxn>
                  <a:cxn ang="f315">
                    <a:pos x="f291" y="f292"/>
                  </a:cxn>
                  <a:cxn ang="f315">
                    <a:pos x="f293" y="f294"/>
                  </a:cxn>
                  <a:cxn ang="f315">
                    <a:pos x="f295" y="f296"/>
                  </a:cxn>
                  <a:cxn ang="f315">
                    <a:pos x="f270" y="f297"/>
                  </a:cxn>
                  <a:cxn ang="f315">
                    <a:pos x="f298" y="f299"/>
                  </a:cxn>
                  <a:cxn ang="f315">
                    <a:pos x="f226" y="f300"/>
                  </a:cxn>
                  <a:cxn ang="f315">
                    <a:pos x="f301" y="f302"/>
                  </a:cxn>
                  <a:cxn ang="f315">
                    <a:pos x="f303" y="f304"/>
                  </a:cxn>
                  <a:cxn ang="f315">
                    <a:pos x="f305" y="f306"/>
                  </a:cxn>
                  <a:cxn ang="f315">
                    <a:pos x="f307" y="f308"/>
                  </a:cxn>
                  <a:cxn ang="f315">
                    <a:pos x="f309" y="f310"/>
                  </a:cxn>
                  <a:cxn ang="f315">
                    <a:pos x="f311" y="f312"/>
                  </a:cxn>
                  <a:cxn ang="f315">
                    <a:pos x="f313" y="f314"/>
                  </a:cxn>
                </a:cxnLst>
                <a:rect l="l" t="t" r="r" b="b"/>
                <a:pathLst>
                  <a:path w="3007" h="2085">
                    <a:moveTo>
                      <a:pt x="f10" y="f11"/>
                    </a:move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23"/>
                    </a:lnTo>
                    <a:lnTo>
                      <a:pt x="f24" y="f25"/>
                    </a:lnTo>
                    <a:lnTo>
                      <a:pt x="f26" y="f27"/>
                    </a:lnTo>
                    <a:lnTo>
                      <a:pt x="f28" y="f29"/>
                    </a:lnTo>
                    <a:lnTo>
                      <a:pt x="f30" y="f31"/>
                    </a:lnTo>
                    <a:lnTo>
                      <a:pt x="f32" y="f33"/>
                    </a:lnTo>
                    <a:lnTo>
                      <a:pt x="f34" y="f35"/>
                    </a:lnTo>
                    <a:lnTo>
                      <a:pt x="f36" y="f37"/>
                    </a:lnTo>
                    <a:lnTo>
                      <a:pt x="f38" y="f39"/>
                    </a:lnTo>
                    <a:lnTo>
                      <a:pt x="f40" y="f41"/>
                    </a:lnTo>
                    <a:lnTo>
                      <a:pt x="f42" y="f43"/>
                    </a:lnTo>
                    <a:lnTo>
                      <a:pt x="f44" y="f45"/>
                    </a:lnTo>
                    <a:lnTo>
                      <a:pt x="f46" y="f47"/>
                    </a:lnTo>
                    <a:lnTo>
                      <a:pt x="f48" y="f49"/>
                    </a:lnTo>
                    <a:lnTo>
                      <a:pt x="f50" y="f51"/>
                    </a:lnTo>
                    <a:lnTo>
                      <a:pt x="f50" y="f52"/>
                    </a:lnTo>
                    <a:lnTo>
                      <a:pt x="f48" y="f53"/>
                    </a:lnTo>
                    <a:lnTo>
                      <a:pt x="f54" y="f55"/>
                    </a:lnTo>
                    <a:lnTo>
                      <a:pt x="f56" y="f57"/>
                    </a:lnTo>
                    <a:lnTo>
                      <a:pt x="f42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70"/>
                    </a:lnTo>
                    <a:lnTo>
                      <a:pt x="f71" y="f72"/>
                    </a:lnTo>
                    <a:lnTo>
                      <a:pt x="f73" y="f74"/>
                    </a:lnTo>
                    <a:lnTo>
                      <a:pt x="f75" y="f76"/>
                    </a:lnTo>
                    <a:lnTo>
                      <a:pt x="f77" y="f78"/>
                    </a:lnTo>
                    <a:lnTo>
                      <a:pt x="f79" y="f80"/>
                    </a:lnTo>
                    <a:lnTo>
                      <a:pt x="f81" y="f82"/>
                    </a:lnTo>
                    <a:lnTo>
                      <a:pt x="f83" y="f84"/>
                    </a:lnTo>
                    <a:lnTo>
                      <a:pt x="f85" y="f86"/>
                    </a:lnTo>
                    <a:lnTo>
                      <a:pt x="f87" y="f26"/>
                    </a:lnTo>
                    <a:lnTo>
                      <a:pt x="f88" y="f89"/>
                    </a:lnTo>
                    <a:lnTo>
                      <a:pt x="f5" y="f7"/>
                    </a:lnTo>
                    <a:lnTo>
                      <a:pt x="f8" y="f7"/>
                    </a:lnTo>
                    <a:lnTo>
                      <a:pt x="f90" y="f91"/>
                    </a:lnTo>
                    <a:lnTo>
                      <a:pt x="f92" y="f93"/>
                    </a:lnTo>
                    <a:lnTo>
                      <a:pt x="f94" y="f95"/>
                    </a:lnTo>
                    <a:lnTo>
                      <a:pt x="f96" y="f97"/>
                    </a:lnTo>
                    <a:lnTo>
                      <a:pt x="f98" y="f99"/>
                    </a:lnTo>
                    <a:lnTo>
                      <a:pt x="f100" y="f101"/>
                    </a:lnTo>
                    <a:lnTo>
                      <a:pt x="f102" y="f103"/>
                    </a:lnTo>
                    <a:lnTo>
                      <a:pt x="f104" y="f105"/>
                    </a:lnTo>
                    <a:lnTo>
                      <a:pt x="f106" y="f107"/>
                    </a:lnTo>
                    <a:lnTo>
                      <a:pt x="f108" y="f109"/>
                    </a:lnTo>
                    <a:lnTo>
                      <a:pt x="f110" y="f111"/>
                    </a:lnTo>
                    <a:lnTo>
                      <a:pt x="f112" y="f113"/>
                    </a:lnTo>
                    <a:lnTo>
                      <a:pt x="f114" y="f115"/>
                    </a:lnTo>
                    <a:lnTo>
                      <a:pt x="f40" y="f116"/>
                    </a:lnTo>
                    <a:lnTo>
                      <a:pt x="f56" y="f117"/>
                    </a:lnTo>
                    <a:lnTo>
                      <a:pt x="f118" y="f119"/>
                    </a:lnTo>
                    <a:lnTo>
                      <a:pt x="f120" y="f121"/>
                    </a:lnTo>
                    <a:lnTo>
                      <a:pt x="f122" y="f58"/>
                    </a:lnTo>
                    <a:lnTo>
                      <a:pt x="f123" y="f57"/>
                    </a:lnTo>
                    <a:lnTo>
                      <a:pt x="f124" y="f125"/>
                    </a:lnTo>
                    <a:lnTo>
                      <a:pt x="f6" y="f126"/>
                    </a:lnTo>
                    <a:lnTo>
                      <a:pt x="f6" y="f127"/>
                    </a:lnTo>
                    <a:lnTo>
                      <a:pt x="f128" y="f129"/>
                    </a:lnTo>
                    <a:lnTo>
                      <a:pt x="f130" y="f131"/>
                    </a:lnTo>
                    <a:lnTo>
                      <a:pt x="f132" y="f133"/>
                    </a:lnTo>
                    <a:lnTo>
                      <a:pt x="f134" y="f135"/>
                    </a:lnTo>
                    <a:lnTo>
                      <a:pt x="f136" y="f137"/>
                    </a:lnTo>
                    <a:lnTo>
                      <a:pt x="f114" y="f138"/>
                    </a:lnTo>
                    <a:lnTo>
                      <a:pt x="f139" y="f27"/>
                    </a:lnTo>
                    <a:lnTo>
                      <a:pt x="f140" y="f25"/>
                    </a:lnTo>
                    <a:lnTo>
                      <a:pt x="f110" y="f23"/>
                    </a:lnTo>
                    <a:lnTo>
                      <a:pt x="f141" y="f142"/>
                    </a:lnTo>
                    <a:lnTo>
                      <a:pt x="f143" y="f144"/>
                    </a:lnTo>
                    <a:lnTo>
                      <a:pt x="f145" y="f146"/>
                    </a:lnTo>
                    <a:lnTo>
                      <a:pt x="f147" y="f148"/>
                    </a:lnTo>
                    <a:lnTo>
                      <a:pt x="f149" y="f13"/>
                    </a:lnTo>
                    <a:lnTo>
                      <a:pt x="f150" y="f151"/>
                    </a:lnTo>
                    <a:lnTo>
                      <a:pt x="f152" y="f153"/>
                    </a:lnTo>
                    <a:lnTo>
                      <a:pt x="f150" y="f154"/>
                    </a:lnTo>
                    <a:lnTo>
                      <a:pt x="f147" y="f155"/>
                    </a:lnTo>
                    <a:lnTo>
                      <a:pt x="f156" y="f157"/>
                    </a:lnTo>
                    <a:lnTo>
                      <a:pt x="f158" y="f159"/>
                    </a:lnTo>
                    <a:lnTo>
                      <a:pt x="f160" y="f161"/>
                    </a:lnTo>
                    <a:lnTo>
                      <a:pt x="f162" y="f9"/>
                    </a:lnTo>
                    <a:lnTo>
                      <a:pt x="f163" y="f164"/>
                    </a:lnTo>
                    <a:lnTo>
                      <a:pt x="f165" y="f166"/>
                    </a:lnTo>
                    <a:lnTo>
                      <a:pt x="f167" y="f168"/>
                    </a:lnTo>
                    <a:lnTo>
                      <a:pt x="f169" y="f2"/>
                    </a:lnTo>
                    <a:lnTo>
                      <a:pt x="f170" y="f171"/>
                    </a:lnTo>
                    <a:lnTo>
                      <a:pt x="f172" y="f173"/>
                    </a:lnTo>
                    <a:lnTo>
                      <a:pt x="f174" y="f175"/>
                    </a:lnTo>
                    <a:lnTo>
                      <a:pt x="f6" y="f176"/>
                    </a:lnTo>
                    <a:lnTo>
                      <a:pt x="f6" y="f5"/>
                    </a:lnTo>
                    <a:lnTo>
                      <a:pt x="f177" y="f178"/>
                    </a:lnTo>
                    <a:lnTo>
                      <a:pt x="f179" y="f180"/>
                    </a:lnTo>
                    <a:lnTo>
                      <a:pt x="f48" y="f181"/>
                    </a:lnTo>
                    <a:lnTo>
                      <a:pt x="f40" y="f182"/>
                    </a:lnTo>
                    <a:lnTo>
                      <a:pt x="f183" y="f184"/>
                    </a:lnTo>
                    <a:lnTo>
                      <a:pt x="f32" y="f185"/>
                    </a:lnTo>
                    <a:lnTo>
                      <a:pt x="f186" y="f171"/>
                    </a:lnTo>
                    <a:lnTo>
                      <a:pt x="f187" y="f188"/>
                    </a:lnTo>
                    <a:lnTo>
                      <a:pt x="f189" y="f190"/>
                    </a:lnTo>
                    <a:lnTo>
                      <a:pt x="f191" y="f166"/>
                    </a:lnTo>
                    <a:lnTo>
                      <a:pt x="f192" y="f193"/>
                    </a:lnTo>
                    <a:lnTo>
                      <a:pt x="f194" y="f195"/>
                    </a:lnTo>
                    <a:lnTo>
                      <a:pt x="f196" y="f197"/>
                    </a:lnTo>
                    <a:lnTo>
                      <a:pt x="f198" y="f199"/>
                    </a:lnTo>
                    <a:lnTo>
                      <a:pt x="f200" y="f201"/>
                    </a:lnTo>
                    <a:lnTo>
                      <a:pt x="f10" y="f202"/>
                    </a:lnTo>
                    <a:lnTo>
                      <a:pt x="f10" y="f11"/>
                    </a:lnTo>
                    <a:close/>
                  </a:path>
                </a:pathLst>
              </a:custGeom>
              <a:solidFill>
                <a:srgbClr val="003399"/>
              </a:soli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  <p:sp>
            <p:nvSpPr>
              <p:cNvPr id="8" name="Figura a mano libera 7"/>
              <p:cNvSpPr/>
              <p:nvPr/>
            </p:nvSpPr>
            <p:spPr>
              <a:xfrm>
                <a:off x="7145280" y="3678119"/>
                <a:ext cx="1976400" cy="851040"/>
              </a:xfrm>
              <a:custGeom>
                <a:avLst/>
                <a:gdLst>
                  <a:gd name="f0" fmla="val 10800000"/>
                  <a:gd name="f1" fmla="val 5400000"/>
                  <a:gd name="f2" fmla="val 360"/>
                  <a:gd name="f3" fmla="val 180"/>
                  <a:gd name="f4" fmla="val w"/>
                  <a:gd name="f5" fmla="val h"/>
                  <a:gd name="f6" fmla="val 0"/>
                  <a:gd name="f7" fmla="val 1248"/>
                  <a:gd name="f8" fmla="val 539"/>
                  <a:gd name="f9" fmla="val 387"/>
                  <a:gd name="f10" fmla="val 332"/>
                  <a:gd name="f11" fmla="val 5"/>
                  <a:gd name="f12" fmla="val 27"/>
                  <a:gd name="f13" fmla="val 414"/>
                  <a:gd name="f14" fmla="val 54"/>
                  <a:gd name="f15" fmla="val 436"/>
                  <a:gd name="f16" fmla="val 92"/>
                  <a:gd name="f17" fmla="val 463"/>
                  <a:gd name="f18" fmla="val 141"/>
                  <a:gd name="f19" fmla="val 490"/>
                  <a:gd name="f20" fmla="val 195"/>
                  <a:gd name="f21" fmla="val 512"/>
                  <a:gd name="f22" fmla="val 255"/>
                  <a:gd name="f23" fmla="val 212"/>
                  <a:gd name="f24" fmla="val 517"/>
                  <a:gd name="f25" fmla="val 179"/>
                  <a:gd name="f26" fmla="val 157"/>
                  <a:gd name="f27" fmla="val 468"/>
                  <a:gd name="f28" fmla="val 447"/>
                  <a:gd name="f29" fmla="val 136"/>
                  <a:gd name="f30" fmla="val 425"/>
                  <a:gd name="f31" fmla="val 403"/>
                  <a:gd name="f32" fmla="val 381"/>
                  <a:gd name="f33" fmla="val 365"/>
                  <a:gd name="f34" fmla="val 343"/>
                  <a:gd name="f35" fmla="val 201"/>
                  <a:gd name="f36" fmla="val 327"/>
                  <a:gd name="f37" fmla="val 266"/>
                  <a:gd name="f38" fmla="val 294"/>
                  <a:gd name="f39" fmla="val 353"/>
                  <a:gd name="f40" fmla="val 262"/>
                  <a:gd name="f41" fmla="val 445"/>
                  <a:gd name="f42" fmla="val 234"/>
                  <a:gd name="f43" fmla="val 554"/>
                  <a:gd name="f44" fmla="val 213"/>
                  <a:gd name="f45" fmla="val 662"/>
                  <a:gd name="f46" fmla="val 191"/>
                  <a:gd name="f47" fmla="val 890"/>
                  <a:gd name="f48" fmla="val 153"/>
                  <a:gd name="f49" fmla="val 993"/>
                  <a:gd name="f50" fmla="val 1091"/>
                  <a:gd name="f51" fmla="val 120"/>
                  <a:gd name="f52" fmla="val 1178"/>
                  <a:gd name="f53" fmla="val 115"/>
                  <a:gd name="f54" fmla="val 104"/>
                  <a:gd name="f55" fmla="val 1161"/>
                  <a:gd name="f56" fmla="val 22"/>
                  <a:gd name="f57" fmla="val 1069"/>
                  <a:gd name="f58" fmla="val 38"/>
                  <a:gd name="f59" fmla="val 874"/>
                  <a:gd name="f60" fmla="val 71"/>
                  <a:gd name="f61" fmla="val 673"/>
                  <a:gd name="f62" fmla="val 93"/>
                  <a:gd name="f63" fmla="val 483"/>
                  <a:gd name="f64" fmla="val 126"/>
                  <a:gd name="f65" fmla="val 391"/>
                  <a:gd name="f66" fmla="val 142"/>
                  <a:gd name="f67" fmla="val 309"/>
                  <a:gd name="f68" fmla="val 158"/>
                  <a:gd name="f69" fmla="val 228"/>
                  <a:gd name="f70" fmla="val 163"/>
                  <a:gd name="f71" fmla="val 202"/>
                  <a:gd name="f72" fmla="val 103"/>
                  <a:gd name="f73" fmla="val 229"/>
                  <a:gd name="f74" fmla="val 256"/>
                  <a:gd name="f75" fmla="+- 0 0 0"/>
                  <a:gd name="f76" fmla="*/ f4 1 1248"/>
                  <a:gd name="f77" fmla="*/ f5 1 539"/>
                  <a:gd name="f78" fmla="*/ f75 f0 1"/>
                  <a:gd name="f79" fmla="*/ 0 f76 1"/>
                  <a:gd name="f80" fmla="*/ 319 f77 1"/>
                  <a:gd name="f81" fmla="*/ f78 1 f3"/>
                  <a:gd name="f82" fmla="*/ 347 f77 1"/>
                  <a:gd name="f83" fmla="*/ 5 f76 1"/>
                  <a:gd name="f84" fmla="*/ 374 f77 1"/>
                  <a:gd name="f85" fmla="*/ 27 f76 1"/>
                  <a:gd name="f86" fmla="*/ 396 f77 1"/>
                  <a:gd name="f87" fmla="*/ 54 f76 1"/>
                  <a:gd name="f88" fmla="*/ 410 f77 1"/>
                  <a:gd name="f89" fmla="*/ 92 f76 1"/>
                  <a:gd name="f90" fmla="*/ 437 f77 1"/>
                  <a:gd name="f91" fmla="*/ 141 f76 1"/>
                  <a:gd name="f92" fmla="*/ 464 f77 1"/>
                  <a:gd name="f93" fmla="*/ 195 f76 1"/>
                  <a:gd name="f94" fmla="*/ 486 f77 1"/>
                  <a:gd name="f95" fmla="*/ 255 f76 1"/>
                  <a:gd name="f96" fmla="*/ 513 f77 1"/>
                  <a:gd name="f97" fmla="*/ 212 f76 1"/>
                  <a:gd name="f98" fmla="*/ 491 f77 1"/>
                  <a:gd name="f99" fmla="*/ 179 f76 1"/>
                  <a:gd name="f100" fmla="*/ 157 f76 1"/>
                  <a:gd name="f101" fmla="*/ 442 f77 1"/>
                  <a:gd name="f102" fmla="*/ 421 f77 1"/>
                  <a:gd name="f103" fmla="*/ 136 f76 1"/>
                  <a:gd name="f104" fmla="*/ 401 f77 1"/>
                  <a:gd name="f105" fmla="*/ 390 f77 1"/>
                  <a:gd name="f106" fmla="*/ 368 f77 1"/>
                  <a:gd name="f107" fmla="*/ 352 f77 1"/>
                  <a:gd name="f108" fmla="*/ 330 f77 1"/>
                  <a:gd name="f109" fmla="*/ 201 f76 1"/>
                  <a:gd name="f110" fmla="*/ 314 f77 1"/>
                  <a:gd name="f111" fmla="*/ 266 f76 1"/>
                  <a:gd name="f112" fmla="*/ 281 f77 1"/>
                  <a:gd name="f113" fmla="*/ 340 f76 1"/>
                  <a:gd name="f114" fmla="*/ 249 f77 1"/>
                  <a:gd name="f115" fmla="*/ 432 f76 1"/>
                  <a:gd name="f116" fmla="*/ 221 f77 1"/>
                  <a:gd name="f117" fmla="*/ 541 f76 1"/>
                  <a:gd name="f118" fmla="*/ 200 f77 1"/>
                  <a:gd name="f119" fmla="*/ 649 f76 1"/>
                  <a:gd name="f120" fmla="*/ 178 f77 1"/>
                  <a:gd name="f121" fmla="*/ 877 f76 1"/>
                  <a:gd name="f122" fmla="*/ 140 f77 1"/>
                  <a:gd name="f123" fmla="*/ 967 f76 1"/>
                  <a:gd name="f124" fmla="*/ 134 f77 1"/>
                  <a:gd name="f125" fmla="*/ 1065 f76 1"/>
                  <a:gd name="f126" fmla="*/ 120 f77 1"/>
                  <a:gd name="f127" fmla="*/ 1152 f76 1"/>
                  <a:gd name="f128" fmla="*/ 115 f77 1"/>
                  <a:gd name="f129" fmla="*/ 1222 f76 1"/>
                  <a:gd name="f130" fmla="*/ 104 f77 1"/>
                  <a:gd name="f131" fmla="*/ 0 f77 1"/>
                  <a:gd name="f132" fmla="*/ 1135 f76 1"/>
                  <a:gd name="f133" fmla="*/ 22 f77 1"/>
                  <a:gd name="f134" fmla="*/ 1043 f76 1"/>
                  <a:gd name="f135" fmla="*/ 38 f77 1"/>
                  <a:gd name="f136" fmla="*/ 861 f76 1"/>
                  <a:gd name="f137" fmla="*/ 71 f77 1"/>
                  <a:gd name="f138" fmla="*/ 660 f76 1"/>
                  <a:gd name="f139" fmla="*/ 93 f77 1"/>
                  <a:gd name="f140" fmla="*/ 470 f76 1"/>
                  <a:gd name="f141" fmla="*/ 126 f77 1"/>
                  <a:gd name="f142" fmla="*/ 378 f76 1"/>
                  <a:gd name="f143" fmla="*/ 309 f76 1"/>
                  <a:gd name="f144" fmla="*/ 145 f77 1"/>
                  <a:gd name="f145" fmla="*/ 228 f76 1"/>
                  <a:gd name="f146" fmla="*/ 167 f77 1"/>
                  <a:gd name="f147" fmla="*/ 163 f76 1"/>
                  <a:gd name="f148" fmla="*/ 189 f77 1"/>
                  <a:gd name="f149" fmla="*/ 103 f76 1"/>
                  <a:gd name="f150" fmla="*/ 216 f77 1"/>
                  <a:gd name="f151" fmla="*/ 243 f77 1"/>
                  <a:gd name="f152" fmla="*/ 22 f76 1"/>
                  <a:gd name="f153" fmla="+- f81 0 f1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  <a:cxn ang="f153">
                    <a:pos x="f79" y="f80"/>
                  </a:cxn>
                  <a:cxn ang="f153">
                    <a:pos x="f79" y="f82"/>
                  </a:cxn>
                  <a:cxn ang="f153">
                    <a:pos x="f83" y="f84"/>
                  </a:cxn>
                  <a:cxn ang="f153">
                    <a:pos x="f85" y="f86"/>
                  </a:cxn>
                  <a:cxn ang="f153">
                    <a:pos x="f87" y="f88"/>
                  </a:cxn>
                  <a:cxn ang="f153">
                    <a:pos x="f89" y="f90"/>
                  </a:cxn>
                  <a:cxn ang="f153">
                    <a:pos x="f91" y="f92"/>
                  </a:cxn>
                  <a:cxn ang="f153">
                    <a:pos x="f93" y="f94"/>
                  </a:cxn>
                  <a:cxn ang="f153">
                    <a:pos x="f95" y="f96"/>
                  </a:cxn>
                  <a:cxn ang="f153">
                    <a:pos x="f97" y="f98"/>
                  </a:cxn>
                  <a:cxn ang="f153">
                    <a:pos x="f99" y="f92"/>
                  </a:cxn>
                  <a:cxn ang="f153">
                    <a:pos x="f100" y="f101"/>
                  </a:cxn>
                  <a:cxn ang="f153">
                    <a:pos x="f91" y="f102"/>
                  </a:cxn>
                  <a:cxn ang="f153">
                    <a:pos x="f103" y="f104"/>
                  </a:cxn>
                  <a:cxn ang="f153">
                    <a:pos x="f103" y="f105"/>
                  </a:cxn>
                  <a:cxn ang="f153">
                    <a:pos x="f91" y="f106"/>
                  </a:cxn>
                  <a:cxn ang="f153">
                    <a:pos x="f100" y="f107"/>
                  </a:cxn>
                  <a:cxn ang="f153">
                    <a:pos x="f99" y="f108"/>
                  </a:cxn>
                  <a:cxn ang="f153">
                    <a:pos x="f109" y="f110"/>
                  </a:cxn>
                  <a:cxn ang="f153">
                    <a:pos x="f111" y="f112"/>
                  </a:cxn>
                  <a:cxn ang="f153">
                    <a:pos x="f113" y="f114"/>
                  </a:cxn>
                  <a:cxn ang="f153">
                    <a:pos x="f115" y="f116"/>
                  </a:cxn>
                  <a:cxn ang="f153">
                    <a:pos x="f117" y="f118"/>
                  </a:cxn>
                  <a:cxn ang="f153">
                    <a:pos x="f119" y="f120"/>
                  </a:cxn>
                  <a:cxn ang="f153">
                    <a:pos x="f121" y="f122"/>
                  </a:cxn>
                  <a:cxn ang="f153">
                    <a:pos x="f123" y="f124"/>
                  </a:cxn>
                  <a:cxn ang="f153">
                    <a:pos x="f125" y="f126"/>
                  </a:cxn>
                  <a:cxn ang="f153">
                    <a:pos x="f127" y="f128"/>
                  </a:cxn>
                  <a:cxn ang="f153">
                    <a:pos x="f129" y="f130"/>
                  </a:cxn>
                  <a:cxn ang="f153">
                    <a:pos x="f129" y="f131"/>
                  </a:cxn>
                  <a:cxn ang="f153">
                    <a:pos x="f132" y="f133"/>
                  </a:cxn>
                  <a:cxn ang="f153">
                    <a:pos x="f134" y="f135"/>
                  </a:cxn>
                  <a:cxn ang="f153">
                    <a:pos x="f136" y="f137"/>
                  </a:cxn>
                  <a:cxn ang="f153">
                    <a:pos x="f138" y="f139"/>
                  </a:cxn>
                  <a:cxn ang="f153">
                    <a:pos x="f140" y="f141"/>
                  </a:cxn>
                  <a:cxn ang="f153">
                    <a:pos x="f142" y="f124"/>
                  </a:cxn>
                  <a:cxn ang="f153">
                    <a:pos x="f143" y="f144"/>
                  </a:cxn>
                  <a:cxn ang="f153">
                    <a:pos x="f145" y="f146"/>
                  </a:cxn>
                  <a:cxn ang="f153">
                    <a:pos x="f147" y="f148"/>
                  </a:cxn>
                  <a:cxn ang="f153">
                    <a:pos x="f149" y="f150"/>
                  </a:cxn>
                  <a:cxn ang="f153">
                    <a:pos x="f87" y="f151"/>
                  </a:cxn>
                  <a:cxn ang="f153">
                    <a:pos x="f152" y="f112"/>
                  </a:cxn>
                  <a:cxn ang="f153">
                    <a:pos x="f79" y="f80"/>
                  </a:cxn>
                  <a:cxn ang="f153">
                    <a:pos x="f79" y="f80"/>
                  </a:cxn>
                </a:cxnLst>
                <a:rect l="l" t="t" r="r" b="b"/>
                <a:pathLst>
                  <a:path w="1248" h="539">
                    <a:moveTo>
                      <a:pt x="f6" y="f10"/>
                    </a:moveTo>
                    <a:lnTo>
                      <a:pt x="f6" y="f2"/>
                    </a:lnTo>
                    <a:lnTo>
                      <a:pt x="f11" y="f9"/>
                    </a:lnTo>
                    <a:lnTo>
                      <a:pt x="f12" y="f13"/>
                    </a:lnTo>
                    <a:lnTo>
                      <a:pt x="f14" y="f15"/>
                    </a:lnTo>
                    <a:lnTo>
                      <a:pt x="f16" y="f17"/>
                    </a:lnTo>
                    <a:lnTo>
                      <a:pt x="f18" y="f19"/>
                    </a:lnTo>
                    <a:lnTo>
                      <a:pt x="f20" y="f21"/>
                    </a:lnTo>
                    <a:lnTo>
                      <a:pt x="f22" y="f8"/>
                    </a:lnTo>
                    <a:lnTo>
                      <a:pt x="f23" y="f24"/>
                    </a:lnTo>
                    <a:lnTo>
                      <a:pt x="f25" y="f19"/>
                    </a:lnTo>
                    <a:lnTo>
                      <a:pt x="f26" y="f27"/>
                    </a:lnTo>
                    <a:lnTo>
                      <a:pt x="f18" y="f28"/>
                    </a:lnTo>
                    <a:lnTo>
                      <a:pt x="f29" y="f30"/>
                    </a:lnTo>
                    <a:lnTo>
                      <a:pt x="f29" y="f31"/>
                    </a:lnTo>
                    <a:lnTo>
                      <a:pt x="f18" y="f32"/>
                    </a:lnTo>
                    <a:lnTo>
                      <a:pt x="f26" y="f33"/>
                    </a:lnTo>
                    <a:lnTo>
                      <a:pt x="f25" y="f34"/>
                    </a:lnTo>
                    <a:lnTo>
                      <a:pt x="f35" y="f36"/>
                    </a:lnTo>
                    <a:lnTo>
                      <a:pt x="f37" y="f38"/>
                    </a:lnTo>
                    <a:lnTo>
                      <a:pt x="f39" y="f40"/>
                    </a:lnTo>
                    <a:lnTo>
                      <a:pt x="f41" y="f42"/>
                    </a:lnTo>
                    <a:lnTo>
                      <a:pt x="f43" y="f44"/>
                    </a:lnTo>
                    <a:lnTo>
                      <a:pt x="f45" y="f46"/>
                    </a:lnTo>
                    <a:lnTo>
                      <a:pt x="f47" y="f48"/>
                    </a:lnTo>
                    <a:lnTo>
                      <a:pt x="f49" y="f29"/>
                    </a:lnTo>
                    <a:lnTo>
                      <a:pt x="f50" y="f51"/>
                    </a:lnTo>
                    <a:lnTo>
                      <a:pt x="f52" y="f53"/>
                    </a:lnTo>
                    <a:lnTo>
                      <a:pt x="f7" y="f54"/>
                    </a:lnTo>
                    <a:lnTo>
                      <a:pt x="f7" y="f6"/>
                    </a:lnTo>
                    <a:lnTo>
                      <a:pt x="f55" y="f56"/>
                    </a:lnTo>
                    <a:lnTo>
                      <a:pt x="f57" y="f58"/>
                    </a:lnTo>
                    <a:lnTo>
                      <a:pt x="f59" y="f60"/>
                    </a:lnTo>
                    <a:lnTo>
                      <a:pt x="f61" y="f62"/>
                    </a:lnTo>
                    <a:lnTo>
                      <a:pt x="f63" y="f64"/>
                    </a:lnTo>
                    <a:lnTo>
                      <a:pt x="f65" y="f66"/>
                    </a:lnTo>
                    <a:lnTo>
                      <a:pt x="f67" y="f68"/>
                    </a:lnTo>
                    <a:lnTo>
                      <a:pt x="f69" y="f3"/>
                    </a:lnTo>
                    <a:lnTo>
                      <a:pt x="f70" y="f71"/>
                    </a:lnTo>
                    <a:lnTo>
                      <a:pt x="f72" y="f73"/>
                    </a:lnTo>
                    <a:lnTo>
                      <a:pt x="f14" y="f74"/>
                    </a:lnTo>
                    <a:lnTo>
                      <a:pt x="f56" y="f38"/>
                    </a:lnTo>
                    <a:lnTo>
                      <a:pt x="f6" y="f10"/>
                    </a:lnTo>
                    <a:close/>
                  </a:path>
                </a:pathLst>
              </a:custGeom>
              <a:gradFill>
                <a:gsLst>
                  <a:gs pos="0">
                    <a:srgbClr val="003399"/>
                  </a:gs>
                  <a:gs pos="100000">
                    <a:srgbClr val="002D86"/>
                  </a:gs>
                </a:gsLst>
                <a:lin ang="13500000"/>
              </a:gradFill>
              <a:ln>
                <a:noFill/>
                <a:prstDash val="solid"/>
              </a:ln>
            </p:spPr>
            <p:txBody>
              <a:bodyPr vert="horz" wrap="none" lIns="90000" tIns="46800" rIns="90000" bIns="46800" anchor="ctr" anchorCtr="0" compatLnSpc="1">
                <a:noAutofit/>
              </a:bodyPr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it-IT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Garamond" pitchFamily="18"/>
                  <a:ea typeface="Microsoft YaHei" pitchFamily="34"/>
                  <a:cs typeface="Microsoft YaHei" pitchFamily="34"/>
                </a:endParaRPr>
              </a:p>
            </p:txBody>
          </p:sp>
        </p:grpSp>
        <p:sp>
          <p:nvSpPr>
            <p:cNvPr id="9" name="Figura a mano libera 8"/>
            <p:cNvSpPr/>
            <p:nvPr/>
          </p:nvSpPr>
          <p:spPr>
            <a:xfrm>
              <a:off x="5273640" y="2128680"/>
              <a:ext cx="2892600" cy="243540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296"/>
                <a:gd name="f7" fmla="val 1469"/>
                <a:gd name="f8" fmla="val 1088"/>
                <a:gd name="f9" fmla="val 930"/>
                <a:gd name="f10" fmla="val 1498"/>
                <a:gd name="f11" fmla="val 1447"/>
                <a:gd name="f12" fmla="val 217"/>
                <a:gd name="f13" fmla="val 65"/>
                <a:gd name="f14" fmla="val 771"/>
                <a:gd name="f15" fmla="val 982"/>
                <a:gd name="f16" fmla="val 1061"/>
                <a:gd name="f17" fmla="val 1178"/>
                <a:gd name="f18" fmla="val 1034"/>
                <a:gd name="f19" fmla="val 1357"/>
                <a:gd name="f20" fmla="val 1012"/>
                <a:gd name="f21" fmla="val 1520"/>
                <a:gd name="f22" fmla="val 985"/>
                <a:gd name="f23" fmla="val 1666"/>
                <a:gd name="f24" fmla="val 957"/>
                <a:gd name="f25" fmla="val 1796"/>
                <a:gd name="f26" fmla="val 1916"/>
                <a:gd name="f27" fmla="val 897"/>
                <a:gd name="f28" fmla="val 2013"/>
                <a:gd name="f29" fmla="val 870"/>
                <a:gd name="f30" fmla="val 2100"/>
                <a:gd name="f31" fmla="val 832"/>
                <a:gd name="f32" fmla="val 2171"/>
                <a:gd name="f33" fmla="val 800"/>
                <a:gd name="f34" fmla="val 2220"/>
                <a:gd name="f35" fmla="val 756"/>
                <a:gd name="f36" fmla="val 2263"/>
                <a:gd name="f37" fmla="val 712"/>
                <a:gd name="f38" fmla="val 2285"/>
                <a:gd name="f39" fmla="val 669"/>
                <a:gd name="f40" fmla="val 614"/>
                <a:gd name="f41" fmla="val 2290"/>
                <a:gd name="f42" fmla="val 560"/>
                <a:gd name="f43" fmla="val 2269"/>
                <a:gd name="f44" fmla="val 500"/>
                <a:gd name="f45" fmla="val 2241"/>
                <a:gd name="f46" fmla="val 457"/>
                <a:gd name="f47" fmla="val 2198"/>
                <a:gd name="f48" fmla="val 408"/>
                <a:gd name="f49" fmla="val 2144"/>
                <a:gd name="f50" fmla="val 364"/>
                <a:gd name="f51" fmla="val 2079"/>
                <a:gd name="f52" fmla="val 321"/>
                <a:gd name="f53" fmla="val 2008"/>
                <a:gd name="f54" fmla="val 277"/>
                <a:gd name="f55" fmla="val 1927"/>
                <a:gd name="f56" fmla="val 234"/>
                <a:gd name="f57" fmla="val 1769"/>
                <a:gd name="f58" fmla="val 157"/>
                <a:gd name="f59" fmla="val 1688"/>
                <a:gd name="f60" fmla="val 125"/>
                <a:gd name="f61" fmla="val 1612"/>
                <a:gd name="f62" fmla="val 92"/>
                <a:gd name="f63" fmla="val 1536"/>
                <a:gd name="f64" fmla="val 1476"/>
                <a:gd name="f65" fmla="val 43"/>
                <a:gd name="f66" fmla="val 1422"/>
                <a:gd name="f67" fmla="val 27"/>
                <a:gd name="f68" fmla="val 1384"/>
                <a:gd name="f69" fmla="val 10"/>
                <a:gd name="f70" fmla="val 5"/>
                <a:gd name="f71" fmla="val 1346"/>
                <a:gd name="f72" fmla="val 54"/>
                <a:gd name="f73" fmla="val 1655"/>
                <a:gd name="f74" fmla="val 119"/>
                <a:gd name="f75" fmla="val 1807"/>
                <a:gd name="f76" fmla="val 185"/>
                <a:gd name="f77" fmla="val 1948"/>
                <a:gd name="f78" fmla="val 255"/>
                <a:gd name="f79" fmla="val 288"/>
                <a:gd name="f80" fmla="val 2068"/>
                <a:gd name="f81" fmla="val 326"/>
                <a:gd name="f82" fmla="val 2122"/>
                <a:gd name="f83" fmla="val 402"/>
                <a:gd name="f84" fmla="val 2209"/>
                <a:gd name="f85" fmla="val 440"/>
                <a:gd name="f86" fmla="val 2236"/>
                <a:gd name="f87" fmla="val 478"/>
                <a:gd name="f88" fmla="val 2252"/>
                <a:gd name="f89" fmla="val 522"/>
                <a:gd name="f90" fmla="val 2258"/>
                <a:gd name="f91" fmla="val 598"/>
                <a:gd name="f92" fmla="val 636"/>
                <a:gd name="f93" fmla="val 2214"/>
                <a:gd name="f94" fmla="val 702"/>
                <a:gd name="f95" fmla="val 729"/>
                <a:gd name="f96" fmla="val 2062"/>
                <a:gd name="f97" fmla="val 1997"/>
                <a:gd name="f98" fmla="val 778"/>
                <a:gd name="f99" fmla="val 1921"/>
                <a:gd name="f100" fmla="val 1834"/>
                <a:gd name="f101" fmla="val 821"/>
                <a:gd name="f102" fmla="val 1748"/>
                <a:gd name="f103" fmla="val 843"/>
                <a:gd name="f104" fmla="val 1552"/>
                <a:gd name="f105" fmla="val 876"/>
                <a:gd name="f106" fmla="val 1351"/>
                <a:gd name="f107" fmla="val 908"/>
                <a:gd name="f108" fmla="val 1134"/>
                <a:gd name="f109" fmla="val 941"/>
                <a:gd name="f110" fmla="val 923"/>
                <a:gd name="f111" fmla="val 968"/>
                <a:gd name="f112" fmla="val 716"/>
                <a:gd name="f113" fmla="val 995"/>
                <a:gd name="f114" fmla="val 521"/>
                <a:gd name="f115" fmla="val 1028"/>
                <a:gd name="f116" fmla="val 434"/>
                <a:gd name="f117" fmla="val 1044"/>
                <a:gd name="f118" fmla="val 353"/>
                <a:gd name="f119" fmla="val 1066"/>
                <a:gd name="f120" fmla="val 1082"/>
                <a:gd name="f121" fmla="val 206"/>
                <a:gd name="f122" fmla="val 1104"/>
                <a:gd name="f123" fmla="val 147"/>
                <a:gd name="f124" fmla="val 1126"/>
                <a:gd name="f125" fmla="val 1148"/>
                <a:gd name="f126" fmla="val 1175"/>
                <a:gd name="f127" fmla="val 22"/>
                <a:gd name="f128" fmla="val 1202"/>
                <a:gd name="f129" fmla="val 6"/>
                <a:gd name="f130" fmla="val 1229"/>
                <a:gd name="f131" fmla="val 1262"/>
                <a:gd name="f132" fmla="val 11"/>
                <a:gd name="f133" fmla="val 1295"/>
                <a:gd name="f134" fmla="val 1327"/>
                <a:gd name="f135" fmla="val 1355"/>
                <a:gd name="f136" fmla="val 98"/>
                <a:gd name="f137" fmla="val 1382"/>
                <a:gd name="f138" fmla="val 141"/>
                <a:gd name="f139" fmla="val 1404"/>
                <a:gd name="f140" fmla="val 196"/>
                <a:gd name="f141" fmla="val 1425"/>
                <a:gd name="f142" fmla="val 261"/>
                <a:gd name="f143" fmla="val 266"/>
                <a:gd name="f144" fmla="val 1442"/>
                <a:gd name="f145" fmla="val 1414"/>
                <a:gd name="f146" fmla="val 174"/>
                <a:gd name="f147" fmla="val 1387"/>
                <a:gd name="f148" fmla="val 1360"/>
                <a:gd name="f149" fmla="val 1333"/>
                <a:gd name="f150" fmla="val 120"/>
                <a:gd name="f151" fmla="val 1306"/>
                <a:gd name="f152" fmla="val 1278"/>
                <a:gd name="f153" fmla="val 1257"/>
                <a:gd name="f154" fmla="val 212"/>
                <a:gd name="f155" fmla="val 1208"/>
                <a:gd name="f156" fmla="val 272"/>
                <a:gd name="f157" fmla="val 1186"/>
                <a:gd name="f158" fmla="val 342"/>
                <a:gd name="f159" fmla="val 1164"/>
                <a:gd name="f160" fmla="val 423"/>
                <a:gd name="f161" fmla="val 1142"/>
                <a:gd name="f162" fmla="val 527"/>
                <a:gd name="f163" fmla="val 1121"/>
                <a:gd name="f164" fmla="val 641"/>
                <a:gd name="f165" fmla="+- 0 0 0"/>
                <a:gd name="f166" fmla="*/ f3 1 2296"/>
                <a:gd name="f167" fmla="*/ f4 1 1469"/>
                <a:gd name="f168" fmla="*/ f165 f0 1"/>
                <a:gd name="f169" fmla="*/ 39 f166 1"/>
                <a:gd name="f170" fmla="*/ 1964 f167 1"/>
                <a:gd name="f171" fmla="*/ f168 1 f2"/>
                <a:gd name="f172" fmla="*/ 54 f166 1"/>
                <a:gd name="f173" fmla="*/ 1877 f167 1"/>
                <a:gd name="f174" fmla="*/ 67 f166 1"/>
                <a:gd name="f175" fmla="*/ 1773 f167 1"/>
                <a:gd name="f176" fmla="*/ 76 f166 1"/>
                <a:gd name="f177" fmla="*/ 1661 f167 1"/>
                <a:gd name="f178" fmla="*/ 84 f166 1"/>
                <a:gd name="f179" fmla="*/ 1544 f167 1"/>
                <a:gd name="f180" fmla="*/ 88 f166 1"/>
                <a:gd name="f181" fmla="*/ 1400 f167 1"/>
                <a:gd name="f182" fmla="*/ 91 f166 1"/>
                <a:gd name="f183" fmla="*/ 1239 f167 1"/>
                <a:gd name="f184" fmla="*/ 1037 f167 1"/>
                <a:gd name="f185" fmla="*/ 89 f166 1"/>
                <a:gd name="f186" fmla="*/ 844 f167 1"/>
                <a:gd name="f187" fmla="*/ 85 f166 1"/>
                <a:gd name="f188" fmla="*/ 674 f167 1"/>
                <a:gd name="f189" fmla="*/ 79 f166 1"/>
                <a:gd name="f190" fmla="*/ 514 f167 1"/>
                <a:gd name="f191" fmla="*/ 70 f166 1"/>
                <a:gd name="f192" fmla="*/ 289 f167 1"/>
                <a:gd name="f193" fmla="*/ 64 f166 1"/>
                <a:gd name="f194" fmla="*/ 169 f167 1"/>
                <a:gd name="f195" fmla="*/ 59 f166 1"/>
                <a:gd name="f196" fmla="*/ 78 f167 1"/>
                <a:gd name="f197" fmla="*/ 55 f166 1"/>
                <a:gd name="f198" fmla="*/ 10 f167 1"/>
                <a:gd name="f199" fmla="*/ 53 f166 1"/>
                <a:gd name="f200" fmla="*/ 0 f167 1"/>
                <a:gd name="f201" fmla="*/ 65 f166 1"/>
                <a:gd name="f202" fmla="*/ 222 f167 1"/>
                <a:gd name="f203" fmla="*/ 77 f166 1"/>
                <a:gd name="f204" fmla="*/ 473 f167 1"/>
                <a:gd name="f205" fmla="*/ 82 f166 1"/>
                <a:gd name="f206" fmla="*/ 604 f167 1"/>
                <a:gd name="f207" fmla="*/ 87 f166 1"/>
                <a:gd name="f208" fmla="*/ 748 f167 1"/>
                <a:gd name="f209" fmla="*/ 884 f167 1"/>
                <a:gd name="f210" fmla="*/ 90 f166 1"/>
                <a:gd name="f211" fmla="*/ 1178 f167 1"/>
                <a:gd name="f212" fmla="*/ 1299 f167 1"/>
                <a:gd name="f213" fmla="*/ 1482 f167 1"/>
                <a:gd name="f214" fmla="*/ 69 f166 1"/>
                <a:gd name="f215" fmla="*/ 1560 f167 1"/>
                <a:gd name="f216" fmla="*/ 1683 f167 1"/>
                <a:gd name="f217" fmla="*/ 37 f166 1"/>
                <a:gd name="f218" fmla="*/ 1796 f167 1"/>
                <a:gd name="f219" fmla="*/ 21 f166 1"/>
                <a:gd name="f220" fmla="*/ 1905 f167 1"/>
                <a:gd name="f221" fmla="*/ 13 f166 1"/>
                <a:gd name="f222" fmla="*/ 1973 f167 1"/>
                <a:gd name="f223" fmla="*/ 8 f166 1"/>
                <a:gd name="f224" fmla="*/ 2047 f167 1"/>
                <a:gd name="f225" fmla="*/ 4 f166 1"/>
                <a:gd name="f226" fmla="*/ 2125 f167 1"/>
                <a:gd name="f227" fmla="*/ 2 f166 1"/>
                <a:gd name="f228" fmla="*/ 2229 f167 1"/>
                <a:gd name="f229" fmla="*/ 0 f166 1"/>
                <a:gd name="f230" fmla="*/ 2338 f167 1"/>
                <a:gd name="f231" fmla="*/ 2458 f167 1"/>
                <a:gd name="f232" fmla="*/ 2559 f167 1"/>
                <a:gd name="f233" fmla="*/ 2638 f167 1"/>
                <a:gd name="f234" fmla="*/ 2721 f167 1"/>
                <a:gd name="f235" fmla="*/ 2618 f167 1"/>
                <a:gd name="f236" fmla="*/ 6 f166 1"/>
                <a:gd name="f237" fmla="*/ 2520 f167 1"/>
                <a:gd name="f238" fmla="*/ 5 f166 1"/>
                <a:gd name="f239" fmla="*/ 2416 f167 1"/>
                <a:gd name="f240" fmla="*/ 2329 f167 1"/>
                <a:gd name="f241" fmla="*/ 2238 f167 1"/>
                <a:gd name="f242" fmla="*/ 2156 f167 1"/>
                <a:gd name="f243" fmla="*/ 2079 f167 1"/>
                <a:gd name="f244" fmla="*/ 30 f166 1"/>
                <a:gd name="f245" fmla="*/ 2016 f167 1"/>
                <a:gd name="f246" fmla="+- f171 0 f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46">
                  <a:pos x="f169" y="f170"/>
                </a:cxn>
                <a:cxn ang="f246">
                  <a:pos x="f172" y="f173"/>
                </a:cxn>
                <a:cxn ang="f246">
                  <a:pos x="f174" y="f175"/>
                </a:cxn>
                <a:cxn ang="f246">
                  <a:pos x="f176" y="f177"/>
                </a:cxn>
                <a:cxn ang="f246">
                  <a:pos x="f178" y="f179"/>
                </a:cxn>
                <a:cxn ang="f246">
                  <a:pos x="f180" y="f181"/>
                </a:cxn>
                <a:cxn ang="f246">
                  <a:pos x="f182" y="f183"/>
                </a:cxn>
                <a:cxn ang="f246">
                  <a:pos x="f182" y="f184"/>
                </a:cxn>
                <a:cxn ang="f246">
                  <a:pos x="f185" y="f186"/>
                </a:cxn>
                <a:cxn ang="f246">
                  <a:pos x="f187" y="f188"/>
                </a:cxn>
                <a:cxn ang="f246">
                  <a:pos x="f189" y="f190"/>
                </a:cxn>
                <a:cxn ang="f246">
                  <a:pos x="f191" y="f192"/>
                </a:cxn>
                <a:cxn ang="f246">
                  <a:pos x="f193" y="f194"/>
                </a:cxn>
                <a:cxn ang="f246">
                  <a:pos x="f195" y="f196"/>
                </a:cxn>
                <a:cxn ang="f246">
                  <a:pos x="f197" y="f198"/>
                </a:cxn>
                <a:cxn ang="f246">
                  <a:pos x="f199" y="f200"/>
                </a:cxn>
                <a:cxn ang="f246">
                  <a:pos x="f201" y="f202"/>
                </a:cxn>
                <a:cxn ang="f246">
                  <a:pos x="f203" y="f204"/>
                </a:cxn>
                <a:cxn ang="f246">
                  <a:pos x="f205" y="f206"/>
                </a:cxn>
                <a:cxn ang="f246">
                  <a:pos x="f207" y="f208"/>
                </a:cxn>
                <a:cxn ang="f246">
                  <a:pos x="f180" y="f209"/>
                </a:cxn>
                <a:cxn ang="f246">
                  <a:pos x="f210" y="f184"/>
                </a:cxn>
                <a:cxn ang="f246">
                  <a:pos x="f185" y="f211"/>
                </a:cxn>
                <a:cxn ang="f246">
                  <a:pos x="f207" y="f212"/>
                </a:cxn>
                <a:cxn ang="f246">
                  <a:pos x="f205" y="f181"/>
                </a:cxn>
                <a:cxn ang="f246">
                  <a:pos x="f176" y="f213"/>
                </a:cxn>
                <a:cxn ang="f246">
                  <a:pos x="f214" y="f215"/>
                </a:cxn>
                <a:cxn ang="f246">
                  <a:pos x="f199" y="f216"/>
                </a:cxn>
                <a:cxn ang="f246">
                  <a:pos x="f217" y="f218"/>
                </a:cxn>
                <a:cxn ang="f246">
                  <a:pos x="f219" y="f220"/>
                </a:cxn>
                <a:cxn ang="f246">
                  <a:pos x="f221" y="f222"/>
                </a:cxn>
                <a:cxn ang="f246">
                  <a:pos x="f223" y="f224"/>
                </a:cxn>
                <a:cxn ang="f246">
                  <a:pos x="f225" y="f226"/>
                </a:cxn>
                <a:cxn ang="f246">
                  <a:pos x="f227" y="f228"/>
                </a:cxn>
                <a:cxn ang="f246">
                  <a:pos x="f229" y="f230"/>
                </a:cxn>
                <a:cxn ang="f246">
                  <a:pos x="f227" y="f231"/>
                </a:cxn>
                <a:cxn ang="f246">
                  <a:pos x="f225" y="f232"/>
                </a:cxn>
                <a:cxn ang="f246">
                  <a:pos x="f223" y="f233"/>
                </a:cxn>
                <a:cxn ang="f246">
                  <a:pos x="f221" y="f234"/>
                </a:cxn>
                <a:cxn ang="f246">
                  <a:pos x="f223" y="f235"/>
                </a:cxn>
                <a:cxn ang="f246">
                  <a:pos x="f236" y="f237"/>
                </a:cxn>
                <a:cxn ang="f246">
                  <a:pos x="f238" y="f239"/>
                </a:cxn>
                <a:cxn ang="f246">
                  <a:pos x="f238" y="f240"/>
                </a:cxn>
                <a:cxn ang="f246">
                  <a:pos x="f223" y="f241"/>
                </a:cxn>
                <a:cxn ang="f246">
                  <a:pos x="f221" y="f242"/>
                </a:cxn>
                <a:cxn ang="f246">
                  <a:pos x="f219" y="f243"/>
                </a:cxn>
                <a:cxn ang="f246">
                  <a:pos x="f244" y="f245"/>
                </a:cxn>
              </a:cxnLst>
              <a:rect l="l" t="t" r="r" b="b"/>
              <a:pathLst>
                <a:path w="2296" h="1469">
                  <a:moveTo>
                    <a:pt x="f14" y="f8"/>
                  </a:moveTo>
                  <a:lnTo>
                    <a:pt x="f15" y="f16"/>
                  </a:lnTo>
                  <a:lnTo>
                    <a:pt x="f17" y="f18"/>
                  </a:lnTo>
                  <a:lnTo>
                    <a:pt x="f19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9"/>
                  </a:lnTo>
                  <a:lnTo>
                    <a:pt x="f26" y="f27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39"/>
                  </a:lnTo>
                  <a:lnTo>
                    <a:pt x="f6" y="f40"/>
                  </a:lnTo>
                  <a:lnTo>
                    <a:pt x="f41" y="f42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13"/>
                  </a:lnTo>
                  <a:lnTo>
                    <a:pt x="f64" y="f65"/>
                  </a:lnTo>
                  <a:lnTo>
                    <a:pt x="f66" y="f67"/>
                  </a:lnTo>
                  <a:lnTo>
                    <a:pt x="f68" y="f69"/>
                  </a:lnTo>
                  <a:lnTo>
                    <a:pt x="f19" y="f70"/>
                  </a:lnTo>
                  <a:lnTo>
                    <a:pt x="f71" y="f5"/>
                  </a:lnTo>
                  <a:lnTo>
                    <a:pt x="f10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77" y="f78"/>
                  </a:lnTo>
                  <a:lnTo>
                    <a:pt x="f28" y="f79"/>
                  </a:lnTo>
                  <a:lnTo>
                    <a:pt x="f80" y="f81"/>
                  </a:lnTo>
                  <a:lnTo>
                    <a:pt x="f82" y="f50"/>
                  </a:lnTo>
                  <a:lnTo>
                    <a:pt x="f32" y="f83"/>
                  </a:lnTo>
                  <a:lnTo>
                    <a:pt x="f84" y="f85"/>
                  </a:lnTo>
                  <a:lnTo>
                    <a:pt x="f86" y="f87"/>
                  </a:lnTo>
                  <a:lnTo>
                    <a:pt x="f88" y="f89"/>
                  </a:lnTo>
                  <a:lnTo>
                    <a:pt x="f36" y="f42"/>
                  </a:lnTo>
                  <a:lnTo>
                    <a:pt x="f90" y="f91"/>
                  </a:lnTo>
                  <a:lnTo>
                    <a:pt x="f45" y="f92"/>
                  </a:lnTo>
                  <a:lnTo>
                    <a:pt x="f93" y="f39"/>
                  </a:lnTo>
                  <a:lnTo>
                    <a:pt x="f32" y="f94"/>
                  </a:lnTo>
                  <a:lnTo>
                    <a:pt x="f82" y="f95"/>
                  </a:lnTo>
                  <a:lnTo>
                    <a:pt x="f96" y="f35"/>
                  </a:lnTo>
                  <a:lnTo>
                    <a:pt x="f97" y="f98"/>
                  </a:lnTo>
                  <a:lnTo>
                    <a:pt x="f99" y="f33"/>
                  </a:lnTo>
                  <a:lnTo>
                    <a:pt x="f100" y="f101"/>
                  </a:lnTo>
                  <a:lnTo>
                    <a:pt x="f102" y="f103"/>
                  </a:lnTo>
                  <a:lnTo>
                    <a:pt x="f104" y="f105"/>
                  </a:lnTo>
                  <a:lnTo>
                    <a:pt x="f106" y="f107"/>
                  </a:lnTo>
                  <a:lnTo>
                    <a:pt x="f108" y="f109"/>
                  </a:lnTo>
                  <a:lnTo>
                    <a:pt x="f110" y="f111"/>
                  </a:lnTo>
                  <a:lnTo>
                    <a:pt x="f112" y="f113"/>
                  </a:lnTo>
                  <a:lnTo>
                    <a:pt x="f114" y="f115"/>
                  </a:lnTo>
                  <a:lnTo>
                    <a:pt x="f116" y="f117"/>
                  </a:lnTo>
                  <a:lnTo>
                    <a:pt x="f118" y="f119"/>
                  </a:lnTo>
                  <a:lnTo>
                    <a:pt x="f54" y="f120"/>
                  </a:lnTo>
                  <a:lnTo>
                    <a:pt x="f121" y="f122"/>
                  </a:lnTo>
                  <a:lnTo>
                    <a:pt x="f123" y="f124"/>
                  </a:lnTo>
                  <a:lnTo>
                    <a:pt x="f62" y="f125"/>
                  </a:lnTo>
                  <a:lnTo>
                    <a:pt x="f72" y="f126"/>
                  </a:lnTo>
                  <a:lnTo>
                    <a:pt x="f127" y="f128"/>
                  </a:lnTo>
                  <a:lnTo>
                    <a:pt x="f129" y="f130"/>
                  </a:lnTo>
                  <a:lnTo>
                    <a:pt x="f5" y="f131"/>
                  </a:lnTo>
                  <a:lnTo>
                    <a:pt x="f132" y="f133"/>
                  </a:lnTo>
                  <a:lnTo>
                    <a:pt x="f67" y="f134"/>
                  </a:lnTo>
                  <a:lnTo>
                    <a:pt x="f72" y="f135"/>
                  </a:lnTo>
                  <a:lnTo>
                    <a:pt x="f136" y="f137"/>
                  </a:lnTo>
                  <a:lnTo>
                    <a:pt x="f138" y="f139"/>
                  </a:lnTo>
                  <a:lnTo>
                    <a:pt x="f140" y="f141"/>
                  </a:lnTo>
                  <a:lnTo>
                    <a:pt x="f142" y="f11"/>
                  </a:lnTo>
                  <a:lnTo>
                    <a:pt x="f81" y="f7"/>
                  </a:lnTo>
                  <a:lnTo>
                    <a:pt x="f143" y="f144"/>
                  </a:lnTo>
                  <a:lnTo>
                    <a:pt x="f12" y="f145"/>
                  </a:lnTo>
                  <a:lnTo>
                    <a:pt x="f146" y="f147"/>
                  </a:lnTo>
                  <a:lnTo>
                    <a:pt x="f123" y="f148"/>
                  </a:lnTo>
                  <a:lnTo>
                    <a:pt x="f60" y="f149"/>
                  </a:lnTo>
                  <a:lnTo>
                    <a:pt x="f150" y="f151"/>
                  </a:lnTo>
                  <a:lnTo>
                    <a:pt x="f60" y="f152"/>
                  </a:lnTo>
                  <a:lnTo>
                    <a:pt x="f138" y="f153"/>
                  </a:lnTo>
                  <a:lnTo>
                    <a:pt x="f146" y="f130"/>
                  </a:lnTo>
                  <a:lnTo>
                    <a:pt x="f154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161"/>
                  </a:lnTo>
                  <a:lnTo>
                    <a:pt x="f162" y="f163"/>
                  </a:lnTo>
                  <a:lnTo>
                    <a:pt x="f164" y="f122"/>
                  </a:lnTo>
                  <a:lnTo>
                    <a:pt x="f14" y="f8"/>
                  </a:lnTo>
                  <a:close/>
                </a:path>
              </a:pathLst>
            </a:custGeom>
            <a:gradFill>
              <a:gsLst>
                <a:gs pos="0">
                  <a:srgbClr val="003399"/>
                </a:gs>
                <a:gs pos="100000">
                  <a:srgbClr val="002B82"/>
                </a:gs>
              </a:gsLst>
              <a:lin ang="13500000"/>
            </a:gradFill>
            <a:ln>
              <a:noFill/>
              <a:prstDash val="solid"/>
            </a:ln>
          </p:spPr>
          <p:txBody>
            <a:bodyPr vert="horz" wrap="none" lIns="90000" tIns="46800" rIns="90000" bIns="46800" anchor="ctr" anchorCtr="0" compatLnSpc="1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Garamond" pitchFamily="18"/>
                <a:ea typeface="Microsoft YaHei" pitchFamily="34"/>
                <a:cs typeface="Microsoft YaHei" pitchFamily="34"/>
              </a:endParaRPr>
            </a:p>
          </p:txBody>
        </p:sp>
        <p:sp>
          <p:nvSpPr>
            <p:cNvPr id="10" name="Figura a mano libera 9"/>
            <p:cNvSpPr/>
            <p:nvPr/>
          </p:nvSpPr>
          <p:spPr>
            <a:xfrm>
              <a:off x="0" y="0"/>
              <a:ext cx="9136080" cy="2814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40"/>
                <a:gd name="f7" fmla="val 1906"/>
                <a:gd name="f8" fmla="+- 0 0 0"/>
                <a:gd name="f9" fmla="*/ f3 1 5740"/>
                <a:gd name="f10" fmla="*/ f4 1 1906"/>
                <a:gd name="f11" fmla="*/ f8 f0 1"/>
                <a:gd name="f12" fmla="*/ 0 f9 1"/>
                <a:gd name="f13" fmla="*/ 0 f10 1"/>
                <a:gd name="f14" fmla="*/ f11 1 f2"/>
                <a:gd name="f15" fmla="*/ 651 f10 1"/>
                <a:gd name="f16" fmla="*/ 5988 f9 1"/>
                <a:gd name="f17" fmla="+- f14 0 f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7">
                  <a:pos x="f12" y="f13"/>
                </a:cxn>
                <a:cxn ang="f17">
                  <a:pos x="f12" y="f15"/>
                </a:cxn>
                <a:cxn ang="f17">
                  <a:pos x="f16" y="f15"/>
                </a:cxn>
                <a:cxn ang="f17">
                  <a:pos x="f16" y="f13"/>
                </a:cxn>
                <a:cxn ang="f17">
                  <a:pos x="f12" y="f13"/>
                </a:cxn>
                <a:cxn ang="f17">
                  <a:pos x="f12" y="f13"/>
                </a:cxn>
              </a:cxnLst>
              <a:rect l="l" t="t" r="r" b="b"/>
              <a:pathLst>
                <a:path w="5740" h="1906">
                  <a:moveTo>
                    <a:pt x="f5" y="f5"/>
                  </a:moveTo>
                  <a:lnTo>
                    <a:pt x="f5" y="f7"/>
                  </a:lnTo>
                  <a:lnTo>
                    <a:pt x="f6" y="f7"/>
                  </a:lnTo>
                  <a:lnTo>
                    <a:pt x="f6" y="f5"/>
                  </a:lnTo>
                  <a:lnTo>
                    <a:pt x="f5" y="f5"/>
                  </a:lnTo>
                  <a:close/>
                </a:path>
              </a:pathLst>
            </a:custGeom>
            <a:gradFill>
              <a:gsLst>
                <a:gs pos="0">
                  <a:srgbClr val="000514"/>
                </a:gs>
                <a:gs pos="100000">
                  <a:srgbClr val="003399"/>
                </a:gs>
              </a:gsLst>
              <a:lin ang="5400000"/>
            </a:gradFill>
            <a:ln>
              <a:noFill/>
              <a:prstDash val="solid"/>
            </a:ln>
          </p:spPr>
          <p:txBody>
            <a:bodyPr vert="horz" wrap="none" lIns="90000" tIns="46800" rIns="90000" bIns="46800" anchor="ctr" anchorCtr="0" compatLnSpc="1">
              <a:noAutofit/>
            </a:bodyPr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Garamond" pitchFamily="18"/>
                <a:ea typeface="Microsoft YaHei" pitchFamily="34"/>
                <a:cs typeface="Microsoft YaHei" pitchFamily="34"/>
              </a:endParaRPr>
            </a:p>
          </p:txBody>
        </p:sp>
      </p:grpSp>
      <p:sp>
        <p:nvSpPr>
          <p:cNvPr id="11" name="Segnaposto titolo 10"/>
          <p:cNvSpPr txBox="1">
            <a:spLocks noGrp="1"/>
          </p:cNvSpPr>
          <p:nvPr>
            <p:ph type="title"/>
          </p:nvPr>
        </p:nvSpPr>
        <p:spPr>
          <a:xfrm>
            <a:off x="456839" y="274680"/>
            <a:ext cx="8224920" cy="113832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/>
          <a:p>
            <a:endParaRPr lang="it-IT"/>
          </a:p>
        </p:txBody>
      </p:sp>
      <p:sp>
        <p:nvSpPr>
          <p:cNvPr id="12" name="Segnaposto testo 11"/>
          <p:cNvSpPr txBox="1">
            <a:spLocks noGrp="1"/>
          </p:cNvSpPr>
          <p:nvPr>
            <p:ph type="body" idx="1"/>
          </p:nvPr>
        </p:nvSpPr>
        <p:spPr>
          <a:xfrm>
            <a:off x="456839" y="1599840"/>
            <a:ext cx="8224920" cy="407124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13" name="Figura a mano libera 12"/>
          <p:cNvSpPr/>
          <p:nvPr/>
        </p:nvSpPr>
        <p:spPr>
          <a:xfrm>
            <a:off x="457200" y="6248520"/>
            <a:ext cx="2133720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14" name="Figura a mano libera 13"/>
          <p:cNvSpPr/>
          <p:nvPr/>
        </p:nvSpPr>
        <p:spPr>
          <a:xfrm>
            <a:off x="3124079" y="6251399"/>
            <a:ext cx="2895839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15" name="Segnaposto numero diapositiva 14"/>
          <p:cNvSpPr txBox="1">
            <a:spLocks noGrp="1"/>
          </p:cNvSpPr>
          <p:nvPr>
            <p:ph type="sldNum" sz="quarter" idx="4"/>
          </p:nvPr>
        </p:nvSpPr>
        <p:spPr>
          <a:xfrm>
            <a:off x="6553080" y="6254640"/>
            <a:ext cx="2129040" cy="47160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Autofit/>
          </a:bodyPr>
          <a:lstStyle>
            <a:lvl1pPr marL="0" marR="0" lvl="0" indent="0" algn="r" rtl="0" hangingPunct="1">
              <a:lnSpc>
                <a:spcPct val="100000"/>
              </a:lnSpc>
              <a:buNone/>
              <a:tabLst/>
              <a:defRPr lang="it-IT" sz="1200" kern="1200">
                <a:solidFill>
                  <a:srgbClr val="FFFFFF"/>
                </a:solidFill>
                <a:latin typeface="Arial" pitchFamily="2"/>
                <a:ea typeface="Segoe UI" pitchFamily="34"/>
                <a:cs typeface="Segoe UI" pitchFamily="34"/>
              </a:defRPr>
            </a:lvl1pPr>
          </a:lstStyle>
          <a:p>
            <a:pPr lvl="0"/>
            <a:fld id="{85140465-3131-4686-9FC3-B058D5F45CF6}" type="slidenum"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448919" algn="l"/>
          <a:tab pos="898199" algn="l"/>
          <a:tab pos="1347480" algn="l"/>
          <a:tab pos="1796760" algn="l"/>
          <a:tab pos="2246040" algn="l"/>
          <a:tab pos="2695320" algn="l"/>
          <a:tab pos="3144600" algn="l"/>
          <a:tab pos="3593880" algn="l"/>
          <a:tab pos="4043159" algn="l"/>
          <a:tab pos="4492440" algn="l"/>
          <a:tab pos="4941719" algn="l"/>
          <a:tab pos="5391000" algn="l"/>
          <a:tab pos="5840280" algn="l"/>
          <a:tab pos="6289560" algn="l"/>
          <a:tab pos="6738840" algn="l"/>
          <a:tab pos="7188120" algn="l"/>
          <a:tab pos="7637400" algn="l"/>
          <a:tab pos="8086679" algn="l"/>
          <a:tab pos="8535960" algn="l"/>
          <a:tab pos="8985240" algn="l"/>
        </a:tabLst>
        <a:defRPr lang="it-IT" sz="4400" b="1" i="0" u="none" strike="noStrike" kern="1200" baseline="0">
          <a:ln>
            <a:noFill/>
          </a:ln>
          <a:solidFill>
            <a:srgbClr val="E5E5FF"/>
          </a:solidFill>
          <a:latin typeface="Garamond" pitchFamily="18"/>
          <a:ea typeface="Microsoft YaHei" pitchFamily="34"/>
        </a:defRPr>
      </a:lvl1pPr>
    </p:titleStyle>
    <p:bodyStyle>
      <a:lvl1pPr marL="342720" marR="0" indent="-34272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342720" algn="l"/>
          <a:tab pos="448920" algn="l"/>
          <a:tab pos="898200" algn="l"/>
          <a:tab pos="1347480" algn="l"/>
          <a:tab pos="1796760" algn="l"/>
          <a:tab pos="2246040" algn="l"/>
          <a:tab pos="2695320" algn="l"/>
          <a:tab pos="3144600" algn="l"/>
          <a:tab pos="3593879" algn="l"/>
          <a:tab pos="4043160" algn="l"/>
          <a:tab pos="4492439" algn="l"/>
          <a:tab pos="4941360" algn="l"/>
          <a:tab pos="5390640" algn="l"/>
          <a:tab pos="5839920" algn="l"/>
          <a:tab pos="6289200" algn="l"/>
          <a:tab pos="6738479" algn="l"/>
          <a:tab pos="7187760" algn="l"/>
          <a:tab pos="7637039" algn="l"/>
          <a:tab pos="8086320" algn="l"/>
          <a:tab pos="8535600" algn="l"/>
          <a:tab pos="8984880" algn="l"/>
        </a:tabLst>
        <a:defRPr lang="it-IT" sz="3200" b="0" i="0" u="none" strike="noStrike" kern="1200" baseline="0">
          <a:ln>
            <a:noFill/>
          </a:ln>
          <a:solidFill>
            <a:srgbClr val="FFFFFF"/>
          </a:solidFill>
          <a:latin typeface="Garamond" pitchFamily="18"/>
          <a:ea typeface="Microsoft YaHei" pitchFamily="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wmf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hyperlink" Target="NAPO_%20PARTE%20%201%20segnali%20pericolo%20-%20divieto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hyperlink" Target="NAPO_%20PARTE%20%202%20segnali%20obbligo%20-%20emergenza.mp4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20040" y="3098520"/>
            <a:ext cx="8729640" cy="3620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3567240" y="404640"/>
            <a:ext cx="2235240" cy="25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Effect">
                      <p:stCondLst>
                        <p:cond delay="indefinite"/>
                      </p:stCondLst>
                      <p:childTnLst>
                        <p:par>
                          <p:cTn id="1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216000" y="2519280"/>
            <a:ext cx="8640720" cy="2133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just" rtl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Una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segnaletica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che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fornisce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un'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indicazione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o una prescrizione (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obbligo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) sulla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sicurezza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o sulla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salute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utilizzando un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cartello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, un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colore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, un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CC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segnale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luminoso o acustico, una comunicazione verbale o un segnale gestuale.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0" y="790559"/>
            <a:ext cx="8852040" cy="1728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000" b="1" i="0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CHE COS'E' LA SEGNALETICA DI SICUREZZA?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4067279" y="4941719"/>
            <a:ext cx="1243080" cy="161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Effect">
                      <p:stCondLst>
                        <p:cond delay="indefinite"/>
                      </p:stCondLst>
                      <p:childTnLst>
                        <p:par>
                          <p:cTn id="17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228600" y="260280"/>
            <a:ext cx="7223040" cy="1416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Scopi della segnaletica di sicurezza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228600" y="2421000"/>
            <a:ext cx="8629560" cy="1512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5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Garamond" pitchFamily="18"/>
              <a:buChar char="►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6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Avvertire di un rischio o di un    pericolo le persone esposte</a:t>
            </a:r>
          </a:p>
          <a:p>
            <a:pPr marL="457200" marR="0" lvl="0" indent="-45720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457200" algn="l"/>
                <a:tab pos="906119" algn="l"/>
                <a:tab pos="1355399" algn="l"/>
                <a:tab pos="1804680" algn="l"/>
                <a:tab pos="2253960" algn="l"/>
                <a:tab pos="2703240" algn="l"/>
                <a:tab pos="3152520" algn="l"/>
                <a:tab pos="3601800" algn="l"/>
                <a:tab pos="4051080" algn="l"/>
                <a:tab pos="4500359" algn="l"/>
                <a:tab pos="4949640" algn="l"/>
                <a:tab pos="5398919" algn="l"/>
                <a:tab pos="5848200" algn="l"/>
                <a:tab pos="6297480" algn="l"/>
                <a:tab pos="6746760" algn="l"/>
                <a:tab pos="7196040" algn="l"/>
                <a:tab pos="7645320" algn="l"/>
                <a:tab pos="8094600" algn="l"/>
                <a:tab pos="8543879" algn="l"/>
                <a:tab pos="8993160" algn="l"/>
                <a:tab pos="9442440" algn="l"/>
              </a:tabLst>
            </a:pPr>
            <a:endParaRPr lang="it-IT" sz="32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Garamond" pitchFamily="18"/>
              <a:ea typeface="Microsoft YaHei" pitchFamily="34"/>
              <a:cs typeface="Microsoft YaHei" pitchFamily="34"/>
            </a:endParaRPr>
          </a:p>
          <a:p>
            <a:pPr marL="457200" marR="0" lvl="0" indent="-45720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457200" algn="l"/>
                <a:tab pos="906119" algn="l"/>
                <a:tab pos="1355399" algn="l"/>
                <a:tab pos="1804680" algn="l"/>
                <a:tab pos="2253960" algn="l"/>
                <a:tab pos="2703240" algn="l"/>
                <a:tab pos="3152520" algn="l"/>
                <a:tab pos="3601800" algn="l"/>
                <a:tab pos="4051080" algn="l"/>
                <a:tab pos="4500359" algn="l"/>
                <a:tab pos="4949640" algn="l"/>
                <a:tab pos="5398919" algn="l"/>
                <a:tab pos="5848200" algn="l"/>
                <a:tab pos="6297480" algn="l"/>
                <a:tab pos="6746760" algn="l"/>
                <a:tab pos="7196040" algn="l"/>
                <a:tab pos="7645320" algn="l"/>
                <a:tab pos="8094600" algn="l"/>
                <a:tab pos="8543879" algn="l"/>
                <a:tab pos="8993160" algn="l"/>
                <a:tab pos="9442440" algn="l"/>
              </a:tabLst>
            </a:pPr>
            <a:endParaRPr lang="it-IT" sz="32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Garamond" pitchFamily="18"/>
              <a:ea typeface="Microsoft YaHei" pitchFamily="34"/>
              <a:cs typeface="Microsoft YaHei" pitchFamily="34"/>
            </a:endParaRPr>
          </a:p>
          <a:p>
            <a:pPr marL="457200" marR="0" lvl="0" indent="-45720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457200" algn="l"/>
                <a:tab pos="906119" algn="l"/>
                <a:tab pos="1355399" algn="l"/>
                <a:tab pos="1804680" algn="l"/>
                <a:tab pos="2253960" algn="l"/>
                <a:tab pos="2703240" algn="l"/>
                <a:tab pos="3152520" algn="l"/>
                <a:tab pos="3601800" algn="l"/>
                <a:tab pos="4051080" algn="l"/>
                <a:tab pos="4500359" algn="l"/>
                <a:tab pos="4949640" algn="l"/>
                <a:tab pos="5398919" algn="l"/>
                <a:tab pos="5848200" algn="l"/>
                <a:tab pos="6297480" algn="l"/>
                <a:tab pos="6746760" algn="l"/>
                <a:tab pos="7196040" algn="l"/>
                <a:tab pos="7645320" algn="l"/>
                <a:tab pos="8094600" algn="l"/>
                <a:tab pos="8543879" algn="l"/>
                <a:tab pos="8993160" algn="l"/>
                <a:tab pos="9442440" algn="l"/>
              </a:tabLst>
            </a:pPr>
            <a:endParaRPr lang="it-IT" sz="32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graphicFrame>
        <p:nvGraphicFramePr>
          <p:cNvPr id="4" name="Oggetto 3"/>
          <p:cNvGraphicFramePr/>
          <p:nvPr/>
        </p:nvGraphicFramePr>
        <p:xfrm>
          <a:off x="7442280" y="149400"/>
          <a:ext cx="1590480" cy="182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4" imgW="35973099" imgH="42976800" progId="">
                  <p:embed/>
                </p:oleObj>
              </mc:Choice>
              <mc:Fallback>
                <p:oleObj r:id="rId4" imgW="35973099" imgH="4297680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42280" y="149400"/>
                        <a:ext cx="1590480" cy="1823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4859280" y="4622760"/>
            <a:ext cx="1328760" cy="1165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7">
            <a:alphaModFix/>
          </a:blip>
          <a:srcRect/>
          <a:stretch>
            <a:fillRect/>
          </a:stretch>
        </p:blipFill>
        <p:spPr>
          <a:xfrm>
            <a:off x="2411280" y="5589720"/>
            <a:ext cx="1814760" cy="652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8">
            <a:alphaModFix/>
          </a:blip>
          <a:srcRect/>
          <a:stretch>
            <a:fillRect/>
          </a:stretch>
        </p:blipFill>
        <p:spPr>
          <a:xfrm>
            <a:off x="395280" y="4406759"/>
            <a:ext cx="1362240" cy="120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9">
            <a:alphaModFix/>
          </a:blip>
          <a:srcRect/>
          <a:stretch>
            <a:fillRect/>
          </a:stretch>
        </p:blipFill>
        <p:spPr>
          <a:xfrm>
            <a:off x="7093080" y="4187879"/>
            <a:ext cx="1434960" cy="2168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Effect">
                      <p:stCondLst>
                        <p:cond delay="indefinite"/>
                      </p:stCondLst>
                      <p:childTnLst>
                        <p:par>
                          <p:cTn id="1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Effect">
                      <p:stCondLst>
                        <p:cond delay="indefinite"/>
                      </p:stCondLst>
                      <p:childTnLst>
                        <p:par>
                          <p:cTn id="1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826920" y="1268280"/>
            <a:ext cx="7921800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Garamond" pitchFamily="18"/>
              <a:buChar char="►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6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Vietare comportamenti pericolosi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5946840" y="3549600"/>
            <a:ext cx="1703160" cy="1933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3564000" y="2471760"/>
            <a:ext cx="1904760" cy="1905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1116000" y="3586320"/>
            <a:ext cx="1900080" cy="1900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Effect">
                      <p:stCondLst>
                        <p:cond delay="indefinite"/>
                      </p:stCondLst>
                      <p:childTnLst>
                        <p:par>
                          <p:cTn id="17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Effect">
                      <p:stCondLst>
                        <p:cond delay="indefinite"/>
                      </p:stCondLst>
                      <p:childTnLst>
                        <p:par>
                          <p:cTn id="2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108000" y="1268280"/>
            <a:ext cx="8928000" cy="1465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5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Garamond" pitchFamily="18"/>
              <a:buChar char="►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600" b="1" i="0" u="none" strike="noStrike" baseline="0" dirty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Prescrivere indicazioni e comportamenti ai fini della sicurezza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892079" y="3419640"/>
            <a:ext cx="1368360" cy="174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6875640" y="3738600"/>
            <a:ext cx="1657080" cy="1657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2627280" y="4292640"/>
            <a:ext cx="1754280" cy="17524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4788000" y="3319559"/>
            <a:ext cx="1714319" cy="171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371520" y="1557359"/>
            <a:ext cx="836927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1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Garamond" pitchFamily="18"/>
              <a:buChar char="►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6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Garamond" pitchFamily="18"/>
                <a:ea typeface="Microsoft YaHei" pitchFamily="34"/>
                <a:cs typeface="Microsoft YaHei" pitchFamily="34"/>
              </a:rPr>
              <a:t>  </a:t>
            </a:r>
            <a:r>
              <a:rPr lang="it-IT" sz="36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Indicare le situazioni di sicurezza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5219640" y="2971800"/>
            <a:ext cx="1451160" cy="181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3017880" y="4205160"/>
            <a:ext cx="1582560" cy="1582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7093080" y="3789360"/>
            <a:ext cx="1511279" cy="1998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755639" y="3405240"/>
            <a:ext cx="1555919" cy="2087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Effect">
                      <p:stCondLst>
                        <p:cond delay="indefinite"/>
                      </p:stCondLst>
                      <p:childTnLst>
                        <p:par>
                          <p:cTn id="23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 rot="1500000">
            <a:off x="7843710" y="3492386"/>
            <a:ext cx="1079639" cy="389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lum bright="-50000"/>
            <a:alphaModFix/>
          </a:blip>
          <a:srcRect/>
          <a:stretch>
            <a:fillRect/>
          </a:stretch>
        </p:blipFill>
        <p:spPr>
          <a:xfrm rot="2400000">
            <a:off x="-138446" y="1357407"/>
            <a:ext cx="1230480" cy="4399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igura a mano libera 3"/>
          <p:cNvSpPr/>
          <p:nvPr/>
        </p:nvSpPr>
        <p:spPr>
          <a:xfrm>
            <a:off x="1297080" y="204840"/>
            <a:ext cx="698184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C000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Segnaletica di sicurezza</a:t>
            </a:r>
          </a:p>
        </p:txBody>
      </p:sp>
      <p:sp>
        <p:nvSpPr>
          <p:cNvPr id="5" name="Figura a mano libera 4"/>
          <p:cNvSpPr/>
          <p:nvPr/>
        </p:nvSpPr>
        <p:spPr>
          <a:xfrm>
            <a:off x="28440" y="1268280"/>
            <a:ext cx="8998200" cy="44658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5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1" i="0" u="sng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uFillTx/>
                <a:latin typeface="Comic Sans MS" pitchFamily="66"/>
                <a:ea typeface="Arial Unicode MS" pitchFamily="34"/>
                <a:cs typeface="Arial Unicode MS" pitchFamily="34"/>
              </a:rPr>
              <a:t>Segnale di DIVIETO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: vieta un comportamento che potrebbe causare pericolo</a:t>
            </a:r>
          </a:p>
          <a:p>
            <a:pPr marL="0" marR="0" lvl="0" indent="0" algn="l" rtl="0" hangingPunct="1">
              <a:lnSpc>
                <a:spcPct val="15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1" i="0" u="sng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uFillTx/>
                <a:latin typeface="Comic Sans MS" pitchFamily="66"/>
                <a:ea typeface="Arial Unicode MS" pitchFamily="34"/>
                <a:cs typeface="Arial Unicode MS" pitchFamily="34"/>
              </a:rPr>
              <a:t>Segnale di AVVERTIMENTO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: avverte di un rischio o pericolo</a:t>
            </a:r>
          </a:p>
          <a:p>
            <a:pPr marL="0" marR="0" lvl="0" indent="0" algn="l" rtl="0" hangingPunct="1">
              <a:lnSpc>
                <a:spcPct val="15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1" i="0" u="sng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uFillTx/>
                <a:latin typeface="Comic Sans MS" pitchFamily="66"/>
                <a:ea typeface="Arial Unicode MS" pitchFamily="34"/>
                <a:cs typeface="Arial Unicode MS" pitchFamily="34"/>
              </a:rPr>
              <a:t>Segnale di OBBLIGO (prescrizione)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: prescrive un comportamento</a:t>
            </a:r>
          </a:p>
          <a:p>
            <a:pPr marL="0" marR="0" lvl="0" indent="0" algn="l" rtl="0" hangingPunct="1">
              <a:lnSpc>
                <a:spcPct val="15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1" i="0" u="sng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uFillTx/>
                <a:latin typeface="Comic Sans MS" pitchFamily="66"/>
                <a:ea typeface="Arial Unicode MS" pitchFamily="34"/>
                <a:cs typeface="Arial Unicode MS" pitchFamily="34"/>
              </a:rPr>
              <a:t>Segnale di SALVATAGGIO o SOCCORSO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: indicazioni su uscite di sicurezza o mezzi di soccorso</a:t>
            </a:r>
          </a:p>
          <a:p>
            <a:pPr marL="339480" marR="0" lvl="0" indent="-338040" algn="just" rtl="0" hangingPunct="1">
              <a:lnSpc>
                <a:spcPct val="15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9480" algn="l"/>
                <a:tab pos="788399" algn="l"/>
                <a:tab pos="1237679" algn="l"/>
                <a:tab pos="1686960" algn="l"/>
                <a:tab pos="2136240" algn="l"/>
                <a:tab pos="2585520" algn="l"/>
                <a:tab pos="3034800" algn="l"/>
                <a:tab pos="3484080" algn="l"/>
                <a:tab pos="3933360" algn="l"/>
                <a:tab pos="4382639" algn="l"/>
                <a:tab pos="4831920" algn="l"/>
                <a:tab pos="5281199" algn="l"/>
                <a:tab pos="5730480" algn="l"/>
                <a:tab pos="6179760" algn="l"/>
                <a:tab pos="6629040" algn="l"/>
                <a:tab pos="7078320" algn="l"/>
                <a:tab pos="7527600" algn="l"/>
                <a:tab pos="7976880" algn="l"/>
                <a:tab pos="8426159" algn="l"/>
                <a:tab pos="8875440" algn="l"/>
                <a:tab pos="9324720" algn="l"/>
              </a:tabLst>
            </a:pPr>
            <a:endParaRPr lang="it-IT" sz="24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Comic Sans MS" pitchFamily="66"/>
              <a:ea typeface="Arial Unicode MS" pitchFamily="34"/>
              <a:cs typeface="Arial Unicode MS" pitchFamily="34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lum bright="-50000"/>
            <a:alphaModFix/>
          </a:blip>
          <a:srcRect/>
          <a:stretch>
            <a:fillRect/>
          </a:stretch>
        </p:blipFill>
        <p:spPr>
          <a:xfrm>
            <a:off x="7480440" y="5516640"/>
            <a:ext cx="903240" cy="907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Effect">
                      <p:stCondLst>
                        <p:cond delay="indefinite"/>
                      </p:stCondLst>
                      <p:childTnLst>
                        <p:par>
                          <p:cTn id="2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Effect">
                      <p:stCondLst>
                        <p:cond delay="indefinite"/>
                      </p:stCondLst>
                      <p:childTnLst>
                        <p:par>
                          <p:cTn id="2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Effect">
                      <p:stCondLst>
                        <p:cond delay="indefinite"/>
                      </p:stCondLst>
                      <p:childTnLst>
                        <p:par>
                          <p:cTn id="33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34" presetClass="entr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Effect">
                      <p:stCondLst>
                        <p:cond delay="indefinite"/>
                      </p:stCondLst>
                      <p:childTnLst>
                        <p:par>
                          <p:cTn id="4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Effect">
                      <p:stCondLst>
                        <p:cond delay="indefinite"/>
                      </p:stCondLst>
                      <p:childTnLst>
                        <p:par>
                          <p:cTn id="47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468360" y="533520"/>
            <a:ext cx="716292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611280" y="404640"/>
            <a:ext cx="760896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ctr" anchorCtr="0" compatLnSpc="1">
            <a:noAutofit/>
          </a:bodyPr>
          <a:lstStyle/>
          <a:p>
            <a:pPr marL="0" marR="0" lvl="0" indent="0" algn="ctr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Cartelli di divieto</a:t>
            </a:r>
          </a:p>
        </p:txBody>
      </p:sp>
      <p:sp>
        <p:nvSpPr>
          <p:cNvPr id="4" name="Figura a mano libera 3"/>
          <p:cNvSpPr/>
          <p:nvPr/>
        </p:nvSpPr>
        <p:spPr>
          <a:xfrm>
            <a:off x="216000" y="1676519"/>
            <a:ext cx="3384360" cy="46321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forma</a:t>
            </a: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 </a:t>
            </a: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rotonda</a:t>
            </a:r>
          </a:p>
          <a:p>
            <a:pPr marL="33804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8040" algn="l"/>
                <a:tab pos="786959" algn="l"/>
                <a:tab pos="1236239" algn="l"/>
                <a:tab pos="1685520" algn="l"/>
                <a:tab pos="2134800" algn="l"/>
                <a:tab pos="2584080" algn="l"/>
                <a:tab pos="3033360" algn="l"/>
                <a:tab pos="3482640" algn="l"/>
                <a:tab pos="3931920" algn="l"/>
                <a:tab pos="4381199" algn="l"/>
                <a:tab pos="4830480" algn="l"/>
                <a:tab pos="5279759" algn="l"/>
                <a:tab pos="5729040" algn="l"/>
                <a:tab pos="6178320" algn="l"/>
                <a:tab pos="6627600" algn="l"/>
                <a:tab pos="7076880" algn="l"/>
                <a:tab pos="7526160" algn="l"/>
                <a:tab pos="7975440" algn="l"/>
                <a:tab pos="8424719" algn="l"/>
                <a:tab pos="8874000" algn="l"/>
                <a:tab pos="9323280" algn="l"/>
              </a:tabLst>
            </a:pPr>
            <a:endParaRPr lang="it-IT" sz="3200" b="1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Arial Unicode MS" pitchFamily="34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pittogramma nero su fondo bianco</a:t>
            </a:r>
          </a:p>
          <a:p>
            <a:pPr marL="33804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8040" algn="l"/>
                <a:tab pos="786959" algn="l"/>
                <a:tab pos="1236239" algn="l"/>
                <a:tab pos="1685520" algn="l"/>
                <a:tab pos="2134800" algn="l"/>
                <a:tab pos="2584080" algn="l"/>
                <a:tab pos="3033360" algn="l"/>
                <a:tab pos="3482640" algn="l"/>
                <a:tab pos="3931920" algn="l"/>
                <a:tab pos="4381199" algn="l"/>
                <a:tab pos="4830480" algn="l"/>
                <a:tab pos="5279759" algn="l"/>
                <a:tab pos="5729040" algn="l"/>
                <a:tab pos="6178320" algn="l"/>
                <a:tab pos="6627600" algn="l"/>
                <a:tab pos="7076880" algn="l"/>
                <a:tab pos="7526160" algn="l"/>
                <a:tab pos="7975440" algn="l"/>
                <a:tab pos="8424719" algn="l"/>
                <a:tab pos="8874000" algn="l"/>
                <a:tab pos="9323280" algn="l"/>
              </a:tabLst>
            </a:pPr>
            <a:endParaRPr lang="it-IT" sz="3200" b="1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Arial Unicode MS" pitchFamily="34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bordo rosso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492359" y="1676519"/>
            <a:ext cx="5526360" cy="42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Effect">
                      <p:stCondLst>
                        <p:cond delay="indefinite"/>
                      </p:stCondLst>
                      <p:childTnLst>
                        <p:par>
                          <p:cTn id="2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457200" y="274680"/>
            <a:ext cx="8229600" cy="993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Cartelli di avvertimento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71280" y="1692360"/>
            <a:ext cx="3384720" cy="4572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forma</a:t>
            </a: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 </a:t>
            </a: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triangolare</a:t>
            </a:r>
          </a:p>
          <a:p>
            <a:pPr marL="33804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8040" algn="l"/>
                <a:tab pos="786959" algn="l"/>
                <a:tab pos="1236239" algn="l"/>
                <a:tab pos="1685520" algn="l"/>
                <a:tab pos="2134800" algn="l"/>
                <a:tab pos="2584080" algn="l"/>
                <a:tab pos="3033360" algn="l"/>
                <a:tab pos="3482640" algn="l"/>
                <a:tab pos="3931920" algn="l"/>
                <a:tab pos="4381199" algn="l"/>
                <a:tab pos="4830480" algn="l"/>
                <a:tab pos="5279759" algn="l"/>
                <a:tab pos="5729040" algn="l"/>
                <a:tab pos="6178320" algn="l"/>
                <a:tab pos="6627600" algn="l"/>
                <a:tab pos="7076880" algn="l"/>
                <a:tab pos="7526160" algn="l"/>
                <a:tab pos="7975440" algn="l"/>
                <a:tab pos="8424719" algn="l"/>
                <a:tab pos="8874000" algn="l"/>
                <a:tab pos="9323280" algn="l"/>
              </a:tabLst>
            </a:pPr>
            <a:endParaRPr lang="it-IT" sz="3200" b="1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pittogramma nero su fondo giallo</a:t>
            </a:r>
          </a:p>
          <a:p>
            <a:pPr marL="33804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8040" algn="l"/>
                <a:tab pos="786959" algn="l"/>
                <a:tab pos="1236239" algn="l"/>
                <a:tab pos="1685520" algn="l"/>
                <a:tab pos="2134800" algn="l"/>
                <a:tab pos="2584080" algn="l"/>
                <a:tab pos="3033360" algn="l"/>
                <a:tab pos="3482640" algn="l"/>
                <a:tab pos="3931920" algn="l"/>
                <a:tab pos="4381199" algn="l"/>
                <a:tab pos="4830480" algn="l"/>
                <a:tab pos="5279759" algn="l"/>
                <a:tab pos="5729040" algn="l"/>
                <a:tab pos="6178320" algn="l"/>
                <a:tab pos="6627600" algn="l"/>
                <a:tab pos="7076880" algn="l"/>
                <a:tab pos="7526160" algn="l"/>
                <a:tab pos="7975440" algn="l"/>
                <a:tab pos="8424719" algn="l"/>
                <a:tab pos="8874000" algn="l"/>
                <a:tab pos="9323280" algn="l"/>
              </a:tabLst>
            </a:pPr>
            <a:endParaRPr lang="it-IT" sz="3200" b="1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1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bordo nero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456000" y="1444680"/>
            <a:ext cx="5238720" cy="5067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Effect">
                      <p:stCondLst>
                        <p:cond delay="indefinite"/>
                      </p:stCondLst>
                      <p:childTnLst>
                        <p:par>
                          <p:cTn id="2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539640" y="476280"/>
            <a:ext cx="7739279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Cartelli  di  salvataggio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144360" y="2160720"/>
            <a:ext cx="2987640" cy="429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Forma quadrata o rettangolare</a:t>
            </a:r>
          </a:p>
          <a:p>
            <a:pPr marL="33804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8040" algn="l"/>
                <a:tab pos="786959" algn="l"/>
                <a:tab pos="1236239" algn="l"/>
                <a:tab pos="1685520" algn="l"/>
                <a:tab pos="2134800" algn="l"/>
                <a:tab pos="2584080" algn="l"/>
                <a:tab pos="3033360" algn="l"/>
                <a:tab pos="3482640" algn="l"/>
                <a:tab pos="3931920" algn="l"/>
                <a:tab pos="4381199" algn="l"/>
                <a:tab pos="4830480" algn="l"/>
                <a:tab pos="5279759" algn="l"/>
                <a:tab pos="5729040" algn="l"/>
                <a:tab pos="6178320" algn="l"/>
                <a:tab pos="6627600" algn="l"/>
                <a:tab pos="7076880" algn="l"/>
                <a:tab pos="7526160" algn="l"/>
                <a:tab pos="7975440" algn="l"/>
                <a:tab pos="8424719" algn="l"/>
                <a:tab pos="8874000" algn="l"/>
                <a:tab pos="9323280" algn="l"/>
              </a:tabLst>
            </a:pPr>
            <a:endParaRPr lang="it-IT" sz="32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Pittogramma bianco su fondo verde</a:t>
            </a:r>
          </a:p>
        </p:txBody>
      </p:sp>
      <p:sp>
        <p:nvSpPr>
          <p:cNvPr id="4" name="Figura a mano libera 3"/>
          <p:cNvSpPr/>
          <p:nvPr/>
        </p:nvSpPr>
        <p:spPr>
          <a:xfrm>
            <a:off x="4513320" y="3309839"/>
            <a:ext cx="181080" cy="2588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203640" y="1728719"/>
            <a:ext cx="5403960" cy="4633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Effect">
                      <p:stCondLst>
                        <p:cond delay="indefinite"/>
                      </p:stCondLst>
                      <p:childTnLst>
                        <p:par>
                          <p:cTn id="15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6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Effect">
                      <p:stCondLst>
                        <p:cond delay="indefinite"/>
                      </p:stCondLst>
                      <p:childTnLst>
                        <p:par>
                          <p:cTn id="2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1042919" y="404640"/>
            <a:ext cx="727416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0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Cartelli di prescrizione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144360" y="1800360"/>
            <a:ext cx="3059279" cy="364463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Forma rotonda</a:t>
            </a:r>
          </a:p>
          <a:p>
            <a:pPr marL="33804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8040" algn="l"/>
                <a:tab pos="786959" algn="l"/>
                <a:tab pos="1236239" algn="l"/>
                <a:tab pos="1685520" algn="l"/>
                <a:tab pos="2134800" algn="l"/>
                <a:tab pos="2584080" algn="l"/>
                <a:tab pos="3033360" algn="l"/>
                <a:tab pos="3482640" algn="l"/>
                <a:tab pos="3931920" algn="l"/>
                <a:tab pos="4381199" algn="l"/>
                <a:tab pos="4830480" algn="l"/>
                <a:tab pos="5279759" algn="l"/>
                <a:tab pos="5729040" algn="l"/>
                <a:tab pos="6178320" algn="l"/>
                <a:tab pos="6627600" algn="l"/>
                <a:tab pos="7076880" algn="l"/>
                <a:tab pos="7526160" algn="l"/>
                <a:tab pos="7975440" algn="l"/>
                <a:tab pos="8424719" algn="l"/>
                <a:tab pos="8874000" algn="l"/>
                <a:tab pos="9323280" algn="l"/>
              </a:tabLst>
            </a:pPr>
            <a:endParaRPr lang="it-IT" sz="32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Pittogramma bianco su fondo azzurro</a:t>
            </a:r>
          </a:p>
          <a:p>
            <a:pPr marL="33948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9480" algn="l"/>
                <a:tab pos="788399" algn="l"/>
                <a:tab pos="1237679" algn="l"/>
                <a:tab pos="1686960" algn="l"/>
                <a:tab pos="2136240" algn="l"/>
                <a:tab pos="2585520" algn="l"/>
                <a:tab pos="3034800" algn="l"/>
                <a:tab pos="3484080" algn="l"/>
                <a:tab pos="3933360" algn="l"/>
                <a:tab pos="4382639" algn="l"/>
                <a:tab pos="4831920" algn="l"/>
                <a:tab pos="5281199" algn="l"/>
                <a:tab pos="5730480" algn="l"/>
                <a:tab pos="6179760" algn="l"/>
                <a:tab pos="6629040" algn="l"/>
                <a:tab pos="7078320" algn="l"/>
                <a:tab pos="7527600" algn="l"/>
                <a:tab pos="7976880" algn="l"/>
                <a:tab pos="8426159" algn="l"/>
                <a:tab pos="8875440" algn="l"/>
                <a:tab pos="9324720" algn="l"/>
              </a:tabLst>
            </a:pP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Garamond" pitchFamily="18"/>
                <a:ea typeface="Microsoft YaHei" pitchFamily="34"/>
                <a:cs typeface="Microsoft YaHei" pitchFamily="34"/>
              </a:rPr>
              <a:t>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348000" y="2489040"/>
            <a:ext cx="5688000" cy="353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Effect">
                      <p:stCondLst>
                        <p:cond delay="indefinite"/>
                      </p:stCondLst>
                      <p:childTnLst>
                        <p:par>
                          <p:cTn id="23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Effect">
                      <p:stCondLst>
                        <p:cond delay="indefinite"/>
                      </p:stCondLst>
                      <p:childTnLst>
                        <p:par>
                          <p:cTn id="3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971640" y="738359"/>
            <a:ext cx="7559640" cy="1968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0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PERCHE' UNA GIORNATA SULLA SICUREZZA NELLE SCUOLE?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468360" y="3068639"/>
            <a:ext cx="8136000" cy="3079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just" rtl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PER RICORDARE TUTTE LE VITTIME DEGLI INCIDENTI AVVENUTI DURANTE LE ORE DI LEZIONE E PER SENSIBILIZZARE L'INTERA COMUNITÀ SCOLASTICA SUL TEMA.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482760" y="287280"/>
            <a:ext cx="804996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Cartelli per le attrezzature antincendio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457200" y="1600200"/>
            <a:ext cx="3575159" cy="4525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Forma quadrata o rettangolare</a:t>
            </a:r>
          </a:p>
          <a:p>
            <a:pPr marL="33804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8040" algn="l"/>
                <a:tab pos="786959" algn="l"/>
                <a:tab pos="1236239" algn="l"/>
                <a:tab pos="1685520" algn="l"/>
                <a:tab pos="2134800" algn="l"/>
                <a:tab pos="2584080" algn="l"/>
                <a:tab pos="3033360" algn="l"/>
                <a:tab pos="3482640" algn="l"/>
                <a:tab pos="3931920" algn="l"/>
                <a:tab pos="4381199" algn="l"/>
                <a:tab pos="4830480" algn="l"/>
                <a:tab pos="5279759" algn="l"/>
                <a:tab pos="5729040" algn="l"/>
                <a:tab pos="6178320" algn="l"/>
                <a:tab pos="6627600" algn="l"/>
                <a:tab pos="7076880" algn="l"/>
                <a:tab pos="7526160" algn="l"/>
                <a:tab pos="7975440" algn="l"/>
                <a:tab pos="8424719" algn="l"/>
                <a:tab pos="8874000" algn="l"/>
                <a:tab pos="9323280" algn="l"/>
              </a:tabLst>
            </a:pPr>
            <a:endParaRPr lang="it-IT" sz="32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Pittogramma bianco su fondo rosso</a:t>
            </a:r>
          </a:p>
          <a:p>
            <a:pPr marL="339480" marR="0" lvl="0" indent="-338040" algn="l" rtl="0" hangingPunct="1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39480" algn="l"/>
                <a:tab pos="788399" algn="l"/>
                <a:tab pos="1237679" algn="l"/>
                <a:tab pos="1686960" algn="l"/>
                <a:tab pos="2136240" algn="l"/>
                <a:tab pos="2585520" algn="l"/>
                <a:tab pos="3034800" algn="l"/>
                <a:tab pos="3484080" algn="l"/>
                <a:tab pos="3933360" algn="l"/>
                <a:tab pos="4382639" algn="l"/>
                <a:tab pos="4831920" algn="l"/>
                <a:tab pos="5281199" algn="l"/>
                <a:tab pos="5730480" algn="l"/>
                <a:tab pos="6179760" algn="l"/>
                <a:tab pos="6629040" algn="l"/>
                <a:tab pos="7078320" algn="l"/>
                <a:tab pos="7527600" algn="l"/>
                <a:tab pos="7976880" algn="l"/>
                <a:tab pos="8426159" algn="l"/>
                <a:tab pos="8875440" algn="l"/>
                <a:tab pos="9324720" algn="l"/>
              </a:tabLst>
            </a:pPr>
            <a:endParaRPr lang="it-IT" sz="3200" b="0" i="0" u="none" strike="noStrike" baseline="0">
              <a:ln>
                <a:noFill/>
              </a:ln>
              <a:solidFill>
                <a:srgbClr val="FFFFFF"/>
              </a:solidFill>
              <a:effectLst>
                <a:outerShdw dist="17961" dir="2700000">
                  <a:scrgbClr r="0" g="0" b="0"/>
                </a:outerShdw>
              </a:effectLst>
              <a:latin typeface="Comic Sans MS" pitchFamily="66"/>
              <a:ea typeface="Arial Unicode MS" pitchFamily="34"/>
              <a:cs typeface="Arial Unicode MS" pitchFamily="34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485640" y="5046840"/>
            <a:ext cx="1422359" cy="1722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4422600" y="1728719"/>
            <a:ext cx="4000680" cy="4753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Effect">
                      <p:stCondLst>
                        <p:cond delay="indefinite"/>
                      </p:stCondLst>
                      <p:childTnLst>
                        <p:par>
                          <p:cTn id="2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Effect">
                      <p:stCondLst>
                        <p:cond delay="indefinite"/>
                      </p:stCondLst>
                      <p:childTnLst>
                        <p:par>
                          <p:cTn id="28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0" y="615960"/>
            <a:ext cx="9036000" cy="993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000" b="1" i="0" u="none" strike="noStrike" baseline="0" dirty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I colori e le forme della sicurezza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444420" y="100826"/>
            <a:ext cx="8147160" cy="993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600" b="1" i="0" u="none" strike="noStrike" baseline="0" dirty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Microsoft YaHei" pitchFamily="34"/>
                <a:cs typeface="Microsoft YaHei" pitchFamily="34"/>
              </a:rPr>
              <a:t>Riassumiamo ora</a:t>
            </a: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781877"/>
              </p:ext>
            </p:extLst>
          </p:nvPr>
        </p:nvGraphicFramePr>
        <p:xfrm>
          <a:off x="330241" y="1433462"/>
          <a:ext cx="8497438" cy="5105879"/>
        </p:xfrm>
        <a:graphic>
          <a:graphicData uri="http://schemas.openxmlformats.org/drawingml/2006/table">
            <a:tbl>
              <a:tblPr/>
              <a:tblGrid>
                <a:gridCol w="947519"/>
                <a:gridCol w="1483199"/>
                <a:gridCol w="2736000"/>
                <a:gridCol w="3330720"/>
              </a:tblGrid>
              <a:tr h="607680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COLORE</a:t>
                      </a:r>
                      <a:endParaRPr lang="it-IT" sz="1100" b="1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omic Sans MS" pitchFamily="66"/>
                        <a:ea typeface="Arial" pitchFamily="34"/>
                        <a:cs typeface="Arial" pitchFamily="34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FORMA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SIGNIFICATO E SCOPO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INDICAZIONI E PRESCRIZIONI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1160">
                <a:tc rowSpan="2"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ROSSO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0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itchFamily="18"/>
                          <a:ea typeface="Times New Roman" pitchFamily="18"/>
                          <a:cs typeface="Times New Roman" pitchFamily="18"/>
                        </a:rPr>
                        <a:t>CERCHIO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200" b="1" i="0" u="none" strike="noStrike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omic Sans MS" pitchFamily="66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SEGNALE </a:t>
                      </a: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DI DIVIETO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200" b="1" i="0" u="none" strike="noStrike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omic Sans MS" pitchFamily="66"/>
                        <a:ea typeface="Arial" pitchFamily="34"/>
                        <a:cs typeface="Arial" pitchFamily="34"/>
                      </a:endParaRP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ALT</a:t>
                      </a: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, ARRESTO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8226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0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itchFamily="18"/>
                          <a:ea typeface="Times New Roman" pitchFamily="18"/>
                          <a:cs typeface="Times New Roman" pitchFamily="18"/>
                        </a:rPr>
                        <a:t>RETTANGOLO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MATERIALE E ATTREZZATURE ANTINCENDIO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0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 </a:t>
                      </a: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IDENTIFICAZIONE E UBICAZIONE DEI DISPOSITIVI DI EMERGENZA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822600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GIALLO o</a:t>
                      </a: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GIALLO-ARANCIO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l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0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itchFamily="18"/>
                          <a:ea typeface="Times New Roman" pitchFamily="18"/>
                          <a:cs typeface="Times New Roman" pitchFamily="18"/>
                        </a:rPr>
                        <a:t>TRIANGOLO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SEGNALI DI AVVERTIMENTO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ATTENZIONE,</a:t>
                      </a: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CAUTELA, VERIFICA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38959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VERDE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100" b="0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Arial" pitchFamily="18"/>
                        <a:ea typeface="Times New Roman" pitchFamily="18"/>
                        <a:cs typeface="Times New Roman" pitchFamily="18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0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itchFamily="18"/>
                          <a:ea typeface="Times New Roman" pitchFamily="18"/>
                          <a:cs typeface="Times New Roman" pitchFamily="18"/>
                        </a:rPr>
                        <a:t>RETTANGOLO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SEGNALI DI SALVATAGGIO O DI SOCCORSO</a:t>
                      </a: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SITUAZIONE DI SICUREZZA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PORTE, USCITE, PERCORSI, MATERILI, POSTAZIONI, LOCALI</a:t>
                      </a: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RITORNO ALLA </a:t>
                      </a:r>
                      <a:r>
                        <a:rPr lang="it-IT" sz="1100" b="1" i="0" u="none" strike="noStrike" baseline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NORMALITà</a:t>
                      </a:r>
                      <a:endParaRPr lang="it-IT" sz="1100" b="1" i="0" u="none" strike="noStrike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omic Sans MS" pitchFamily="66"/>
                        <a:ea typeface="Arial" pitchFamily="34"/>
                        <a:cs typeface="Arial" pitchFamily="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992880">
                <a:tc>
                  <a:txBody>
                    <a:bodyPr/>
                    <a:lstStyle/>
                    <a:p>
                      <a:pPr marL="0" marR="0" lvl="0" indent="0" algn="l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AZZURRO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0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7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 pitchFamily="34"/>
                        <a:ea typeface="Calibri" pitchFamily="34"/>
                        <a:cs typeface="Calibri" pitchFamily="34"/>
                      </a:endParaRPr>
                    </a:p>
                    <a:p>
                      <a:pPr marL="0" marR="0" lvl="0" indent="0" algn="ctr" rtl="0" hangingPunct="1">
                        <a:lnSpc>
                          <a:spcPct val="11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7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 pitchFamily="34"/>
                        <a:ea typeface="Calibri" pitchFamily="34"/>
                        <a:cs typeface="Calibri" pitchFamily="34"/>
                      </a:endParaRPr>
                    </a:p>
                    <a:p>
                      <a:pPr marL="0" marR="0" lvl="0" indent="0" algn="ctr" rtl="0" hangingPunct="1">
                        <a:lnSpc>
                          <a:spcPct val="11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7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 pitchFamily="34"/>
                        <a:ea typeface="Calibri" pitchFamily="34"/>
                        <a:cs typeface="Calibri" pitchFamily="34"/>
                      </a:endParaRPr>
                    </a:p>
                    <a:p>
                      <a:pPr marL="0" marR="0" lvl="0" indent="0" algn="ctr" rtl="0" hangingPunct="1">
                        <a:lnSpc>
                          <a:spcPct val="11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7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 pitchFamily="34"/>
                        <a:ea typeface="Calibri" pitchFamily="34"/>
                        <a:cs typeface="Calibri" pitchFamily="34"/>
                      </a:endParaRPr>
                    </a:p>
                    <a:p>
                      <a:pPr marL="0" marR="0" lvl="0" indent="0" algn="ctr" rtl="0" hangingPunct="1">
                        <a:lnSpc>
                          <a:spcPct val="11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700" b="0" i="0" u="none" strike="noStrike" baseline="0">
                        <a:ln>
                          <a:noFill/>
                        </a:ln>
                        <a:solidFill>
                          <a:srgbClr val="000000"/>
                        </a:solidFill>
                        <a:latin typeface="Calibri" pitchFamily="34"/>
                        <a:ea typeface="Calibri" pitchFamily="34"/>
                        <a:cs typeface="Calibri" pitchFamily="34"/>
                      </a:endParaRPr>
                    </a:p>
                    <a:p>
                      <a:pPr marL="0" marR="0" lvl="0" indent="0" algn="ctr" rtl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100" b="0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itchFamily="18"/>
                          <a:ea typeface="Calibri" pitchFamily="34"/>
                          <a:cs typeface="Calibri" pitchFamily="34"/>
                        </a:rPr>
                        <a:t>CERCHIO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Arial" pitchFamily="34"/>
                          <a:cs typeface="Arial" pitchFamily="34"/>
                        </a:rPr>
                        <a:t>SEGNALI DI PRESCRIZIONE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OBBLIGO </a:t>
                      </a: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O AZIONE SPECIFICA</a:t>
                      </a:r>
                    </a:p>
                    <a:p>
                      <a:pPr marL="0" marR="0" lvl="0" indent="0" algn="ctr" rtl="0" hangingPunct="1">
                        <a:lnSpc>
                          <a:spcPct val="134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200" b="1" i="0" u="none" strike="noStrike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Comic Sans MS" pitchFamily="66"/>
                          <a:ea typeface="Times New Roman" pitchFamily="18"/>
                          <a:cs typeface="Times New Roman" pitchFamily="18"/>
                        </a:rPr>
                        <a:t>OBBLIGO DI PORTARE UN MEZZO DI SICUREZZA PERSONALE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Figura a mano libera 4"/>
          <p:cNvSpPr/>
          <p:nvPr/>
        </p:nvSpPr>
        <p:spPr>
          <a:xfrm>
            <a:off x="1670219" y="3716018"/>
            <a:ext cx="599760" cy="46656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0"/>
              <a:gd name="f7" fmla="val 21600"/>
              <a:gd name="f8" fmla="val -2147483647"/>
              <a:gd name="f9" fmla="val 2147483647"/>
              <a:gd name="f10" fmla="+- 0 0 0"/>
              <a:gd name="f11" fmla="*/ f4 1 21600"/>
              <a:gd name="f12" fmla="*/ f5 1 21600"/>
              <a:gd name="f13" fmla="pin 0 f0 21600"/>
              <a:gd name="f14" fmla="*/ f10 f1 1"/>
              <a:gd name="f15" fmla="val f13"/>
              <a:gd name="f16" fmla="*/ f13 1 2"/>
              <a:gd name="f17" fmla="*/ f13 f11 1"/>
              <a:gd name="f18" fmla="*/ f6 f12 1"/>
              <a:gd name="f19" fmla="*/ 18000 f12 1"/>
              <a:gd name="f20" fmla="*/ 10800 f12 1"/>
              <a:gd name="f21" fmla="*/ 0 f12 1"/>
              <a:gd name="f22" fmla="*/ f14 1 f3"/>
              <a:gd name="f23" fmla="*/ 0 f11 1"/>
              <a:gd name="f24" fmla="*/ 21600 f12 1"/>
              <a:gd name="f25" fmla="*/ 10800 f11 1"/>
              <a:gd name="f26" fmla="*/ 21600 f11 1"/>
              <a:gd name="f27" fmla="+- f16 10800 0"/>
              <a:gd name="f28" fmla="+- 21600 0 f15"/>
              <a:gd name="f29" fmla="*/ f16 f11 1"/>
              <a:gd name="f30" fmla="*/ f15 f11 1"/>
              <a:gd name="f31" fmla="+- f22 0 f2"/>
              <a:gd name="f32" fmla="*/ f28 1 2"/>
              <a:gd name="f33" fmla="*/ f27 f11 1"/>
              <a:gd name="f34" fmla="+- 21600 0 f32"/>
              <a:gd name="f35" fmla="*/ f34 f11 1"/>
            </a:gdLst>
            <a:ahLst>
              <a:ahXY gdRefX="f0" minX="f6" maxX="f7">
                <a:pos x="f17" y="f18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30" y="f21"/>
              </a:cxn>
              <a:cxn ang="f31">
                <a:pos x="f29" y="f20"/>
              </a:cxn>
              <a:cxn ang="f31">
                <a:pos x="f23" y="f24"/>
              </a:cxn>
              <a:cxn ang="f31">
                <a:pos x="f25" y="f24"/>
              </a:cxn>
              <a:cxn ang="f31">
                <a:pos x="f26" y="f24"/>
              </a:cxn>
              <a:cxn ang="f31">
                <a:pos x="f35" y="f20"/>
              </a:cxn>
            </a:cxnLst>
            <a:rect l="f29" t="f20" r="f33" b="f19"/>
            <a:pathLst>
              <a:path w="21600" h="21600">
                <a:moveTo>
                  <a:pt x="f15" y="f6"/>
                </a:moveTo>
                <a:lnTo>
                  <a:pt x="f7" y="f7"/>
                </a:lnTo>
                <a:lnTo>
                  <a:pt x="f6" y="f7"/>
                </a:lnTo>
                <a:close/>
              </a:path>
            </a:pathLst>
          </a:custGeom>
          <a:solidFill>
            <a:srgbClr val="FFC000"/>
          </a:solidFill>
          <a:ln w="12600" cap="sq">
            <a:solidFill>
              <a:srgbClr val="00956F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6" name="Figura a mano libera 5"/>
          <p:cNvSpPr/>
          <p:nvPr/>
        </p:nvSpPr>
        <p:spPr>
          <a:xfrm>
            <a:off x="1698307" y="5578267"/>
            <a:ext cx="567000" cy="53964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*/ 5419351 1 1725033"/>
              <a:gd name="f6" fmla="*/ 10800 10800 1"/>
              <a:gd name="f7" fmla="+- 0 0 0"/>
              <a:gd name="f8" fmla="+- 0 0 360"/>
              <a:gd name="f9" fmla="val 10800"/>
              <a:gd name="f10" fmla="*/ f3 1 21600"/>
              <a:gd name="f11" fmla="*/ f4 1 21600"/>
              <a:gd name="f12" fmla="*/ 0 f5 1"/>
              <a:gd name="f13" fmla="*/ f7 f0 1"/>
              <a:gd name="f14" fmla="*/ f8 f0 1"/>
              <a:gd name="f15" fmla="*/ 3163 f10 1"/>
              <a:gd name="f16" fmla="*/ 18437 f10 1"/>
              <a:gd name="f17" fmla="*/ 18437 f11 1"/>
              <a:gd name="f18" fmla="*/ 3163 f11 1"/>
              <a:gd name="f19" fmla="*/ f12 1 f2"/>
              <a:gd name="f20" fmla="*/ f13 1 f2"/>
              <a:gd name="f21" fmla="*/ f14 1 f2"/>
              <a:gd name="f22" fmla="*/ 10800 f10 1"/>
              <a:gd name="f23" fmla="*/ 0 f11 1"/>
              <a:gd name="f24" fmla="*/ 0 f10 1"/>
              <a:gd name="f25" fmla="*/ 10800 f11 1"/>
              <a:gd name="f26" fmla="*/ 21600 f11 1"/>
              <a:gd name="f27" fmla="*/ 21600 f10 1"/>
              <a:gd name="f28" fmla="+- 0 0 f19"/>
              <a:gd name="f29" fmla="+- f20 0 f1"/>
              <a:gd name="f30" fmla="+- f21 0 f1"/>
              <a:gd name="f31" fmla="*/ f28 f0 1"/>
              <a:gd name="f32" fmla="+- f30 0 f29"/>
              <a:gd name="f33" fmla="*/ f31 1 f5"/>
              <a:gd name="f34" fmla="+- f33 0 f1"/>
              <a:gd name="f35" fmla="cos 1 f34"/>
              <a:gd name="f36" fmla="sin 1 f34"/>
              <a:gd name="f37" fmla="+- 0 0 f35"/>
              <a:gd name="f38" fmla="+- 0 0 f36"/>
              <a:gd name="f39" fmla="*/ 10800 f37 1"/>
              <a:gd name="f40" fmla="*/ 10800 f38 1"/>
              <a:gd name="f41" fmla="*/ f39 f39 1"/>
              <a:gd name="f42" fmla="*/ f40 f40 1"/>
              <a:gd name="f43" fmla="+- f41 f42 0"/>
              <a:gd name="f44" fmla="sqrt f43"/>
              <a:gd name="f45" fmla="*/ f6 1 f44"/>
              <a:gd name="f46" fmla="*/ f37 f45 1"/>
              <a:gd name="f47" fmla="*/ f38 f45 1"/>
              <a:gd name="f48" fmla="+- 10800 0 f46"/>
              <a:gd name="f49" fmla="+- 10800 0 f47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22" y="f23"/>
              </a:cxn>
              <a:cxn ang="f29">
                <a:pos x="f15" y="f18"/>
              </a:cxn>
              <a:cxn ang="f29">
                <a:pos x="f24" y="f25"/>
              </a:cxn>
              <a:cxn ang="f29">
                <a:pos x="f15" y="f17"/>
              </a:cxn>
              <a:cxn ang="f29">
                <a:pos x="f22" y="f26"/>
              </a:cxn>
              <a:cxn ang="f29">
                <a:pos x="f16" y="f17"/>
              </a:cxn>
              <a:cxn ang="f29">
                <a:pos x="f27" y="f25"/>
              </a:cxn>
              <a:cxn ang="f29">
                <a:pos x="f16" y="f18"/>
              </a:cxn>
            </a:cxnLst>
            <a:rect l="f15" t="f18" r="f16" b="f17"/>
            <a:pathLst>
              <a:path w="21600" h="21600">
                <a:moveTo>
                  <a:pt x="f48" y="f49"/>
                </a:moveTo>
                <a:arcTo wR="f9" hR="f9" stAng="f29" swAng="f32"/>
                <a:close/>
              </a:path>
            </a:pathLst>
          </a:custGeom>
          <a:solidFill>
            <a:srgbClr val="00B0F0"/>
          </a:solidFill>
          <a:ln w="12600" cap="sq">
            <a:solidFill>
              <a:srgbClr val="00956F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7" name="Figura a mano libera 6"/>
          <p:cNvSpPr/>
          <p:nvPr/>
        </p:nvSpPr>
        <p:spPr>
          <a:xfrm>
            <a:off x="1636558" y="4596917"/>
            <a:ext cx="682920" cy="522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B050"/>
          </a:solidFill>
          <a:ln w="25560" cap="sq">
            <a:solidFill>
              <a:srgbClr val="385D8A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8" name="Figura a mano libera 7"/>
          <p:cNvSpPr/>
          <p:nvPr/>
        </p:nvSpPr>
        <p:spPr>
          <a:xfrm>
            <a:off x="1628639" y="2916152"/>
            <a:ext cx="690839" cy="480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0000"/>
          </a:solidFill>
          <a:ln w="12600" cap="sq">
            <a:solidFill>
              <a:srgbClr val="00956F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  <p:sp>
        <p:nvSpPr>
          <p:cNvPr id="9" name="Figura a mano libera 8"/>
          <p:cNvSpPr/>
          <p:nvPr/>
        </p:nvSpPr>
        <p:spPr>
          <a:xfrm>
            <a:off x="1702619" y="2088926"/>
            <a:ext cx="534960" cy="50832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34988"/>
              <a:gd name="f7" fmla="val 508000"/>
              <a:gd name="f8" fmla="val 254000"/>
              <a:gd name="f9" fmla="val 113720"/>
              <a:gd name="f10" fmla="val 119761"/>
              <a:gd name="f11" fmla="val 267494"/>
              <a:gd name="f12" fmla="val 415227"/>
              <a:gd name="f13" fmla="val 394280"/>
              <a:gd name="f14" fmla="val 417534"/>
              <a:gd name="f15" fmla="val 331965"/>
              <a:gd name="f16" fmla="val 457599"/>
              <a:gd name="f17" fmla="val 266470"/>
              <a:gd name="f18" fmla="val 442318"/>
              <a:gd name="f19" fmla="val 184054"/>
              <a:gd name="f20" fmla="val 380929"/>
              <a:gd name="f21" fmla="val 134538"/>
              <a:gd name="f22" fmla="val 326758"/>
              <a:gd name="f23" fmla="val 90844"/>
              <a:gd name="f24" fmla="val 248819"/>
              <a:gd name="f25" fmla="val 82806"/>
              <a:gd name="f26" fmla="val 185510"/>
              <a:gd name="f27" fmla="val 114386"/>
              <a:gd name="f28" fmla="val 117454"/>
              <a:gd name="f29" fmla="val 176035"/>
              <a:gd name="f30" fmla="val 77389"/>
              <a:gd name="f31" fmla="val 241530"/>
              <a:gd name="f32" fmla="val 92670"/>
              <a:gd name="f33" fmla="val 323946"/>
              <a:gd name="f34" fmla="val 154059"/>
              <a:gd name="f35" fmla="val 373462"/>
              <a:gd name="f36" fmla="val 208230"/>
              <a:gd name="f37" fmla="val 417156"/>
              <a:gd name="f38" fmla="val 286169"/>
              <a:gd name="f39" fmla="val 425194"/>
              <a:gd name="f40" fmla="val 349478"/>
              <a:gd name="f41" fmla="val 393614"/>
              <a:gd name="f42" fmla="+- 0 0 0"/>
              <a:gd name="f43" fmla="*/ f3 1 534988"/>
              <a:gd name="f44" fmla="*/ f4 1 508000"/>
              <a:gd name="f45" fmla="*/ f42 f0 1"/>
              <a:gd name="f46" fmla="*/ 0 f43 1"/>
              <a:gd name="f47" fmla="*/ 254000 f44 1"/>
              <a:gd name="f48" fmla="*/ f45 1 f2"/>
              <a:gd name="f49" fmla="*/ 267494 f43 1"/>
              <a:gd name="f50" fmla="*/ 0 f44 1"/>
              <a:gd name="f51" fmla="*/ 534988 f43 1"/>
              <a:gd name="f52" fmla="*/ 508000 f44 1"/>
              <a:gd name="f53" fmla="*/ 417534 f43 1"/>
              <a:gd name="f54" fmla="*/ 331965 f44 1"/>
              <a:gd name="f55" fmla="*/ 380929 f43 1"/>
              <a:gd name="f56" fmla="*/ 134538 f44 1"/>
              <a:gd name="f57" fmla="*/ 185510 f43 1"/>
              <a:gd name="f58" fmla="*/ 114386 f44 1"/>
              <a:gd name="f59" fmla="*/ 117454 f43 1"/>
              <a:gd name="f60" fmla="*/ 176035 f44 1"/>
              <a:gd name="f61" fmla="*/ 154059 f43 1"/>
              <a:gd name="f62" fmla="*/ 373462 f44 1"/>
              <a:gd name="f63" fmla="*/ 349478 f43 1"/>
              <a:gd name="f64" fmla="*/ 393614 f44 1"/>
              <a:gd name="f65" fmla="+- f4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5">
                <a:pos x="f46" y="f47"/>
              </a:cxn>
              <a:cxn ang="f65">
                <a:pos x="f49" y="f50"/>
              </a:cxn>
              <a:cxn ang="f65">
                <a:pos x="f51" y="f47"/>
              </a:cxn>
              <a:cxn ang="f65">
                <a:pos x="f49" y="f52"/>
              </a:cxn>
              <a:cxn ang="f65">
                <a:pos x="f46" y="f47"/>
              </a:cxn>
              <a:cxn ang="f65">
                <a:pos x="f53" y="f54"/>
              </a:cxn>
              <a:cxn ang="f65">
                <a:pos x="f55" y="f56"/>
              </a:cxn>
              <a:cxn ang="f65">
                <a:pos x="f57" y="f58"/>
              </a:cxn>
              <a:cxn ang="f65">
                <a:pos x="f53" y="f54"/>
              </a:cxn>
              <a:cxn ang="f65">
                <a:pos x="f59" y="f60"/>
              </a:cxn>
              <a:cxn ang="f65">
                <a:pos x="f61" y="f62"/>
              </a:cxn>
              <a:cxn ang="f65">
                <a:pos x="f63" y="f64"/>
              </a:cxn>
              <a:cxn ang="f65">
                <a:pos x="f59" y="f60"/>
              </a:cxn>
            </a:cxnLst>
            <a:rect l="l" t="t" r="r" b="b"/>
            <a:pathLst>
              <a:path w="534988" h="508000">
                <a:moveTo>
                  <a:pt x="f5" y="f8"/>
                </a:moveTo>
                <a:cubicBezTo>
                  <a:pt x="f5" y="f9"/>
                  <a:pt x="f10" y="f5"/>
                  <a:pt x="f11" y="f5"/>
                </a:cubicBezTo>
                <a:cubicBezTo>
                  <a:pt x="f12" y="f5"/>
                  <a:pt x="f6" y="f9"/>
                  <a:pt x="f6" y="f8"/>
                </a:cubicBezTo>
                <a:cubicBezTo>
                  <a:pt x="f6" y="f13"/>
                  <a:pt x="f12" y="f7"/>
                  <a:pt x="f11" y="f7"/>
                </a:cubicBezTo>
                <a:cubicBezTo>
                  <a:pt x="f10" y="f7"/>
                  <a:pt x="f5" y="f13"/>
                  <a:pt x="f5" y="f8"/>
                </a:cubicBezTo>
                <a:close/>
                <a:moveTo>
                  <a:pt x="f14" y="f15"/>
                </a:move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lnTo>
                  <a:pt x="f14" y="f15"/>
                </a:lnTo>
                <a:close/>
                <a:moveTo>
                  <a:pt x="f28" y="f29"/>
                </a:move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lnTo>
                  <a:pt x="f28" y="f29"/>
                </a:lnTo>
                <a:close/>
              </a:path>
            </a:pathLst>
          </a:custGeom>
          <a:solidFill>
            <a:srgbClr val="FF0000"/>
          </a:solidFill>
          <a:ln w="12600">
            <a:solidFill>
              <a:srgbClr val="00956F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1">
            <a:no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fill="hold" nodeType="click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Class="entr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Class="entr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Class="entr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Class="entr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8000" y="404640"/>
            <a:ext cx="8916840" cy="590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lum bright="-50000"/>
            <a:alphaModFix/>
          </a:blip>
          <a:srcRect/>
          <a:stretch>
            <a:fillRect/>
          </a:stretch>
        </p:blipFill>
        <p:spPr>
          <a:xfrm>
            <a:off x="191590" y="714428"/>
            <a:ext cx="8795656" cy="5695706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517680" y="1073160"/>
            <a:ext cx="7967520" cy="26701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igura a mano libera 2"/>
          <p:cNvSpPr/>
          <p:nvPr/>
        </p:nvSpPr>
        <p:spPr>
          <a:xfrm>
            <a:off x="1116000" y="4508640"/>
            <a:ext cx="681660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ctr" anchorCtr="0" compatLnSpc="1">
            <a:noAutofit/>
          </a:bodyPr>
          <a:lstStyle/>
          <a:p>
            <a:pPr marL="0" marR="0" lvl="0" indent="0" algn="ctr" rtl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Pericoli e rischi nella scuola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108000" y="727200"/>
            <a:ext cx="8928000" cy="3080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ct val="100000"/>
              <a:buAutoNum type="arabicPeriod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Gli spigoli dei banchi e degli armadi sono pericolosi quando</a:t>
            </a:r>
            <a:r>
              <a:rPr lang="it-IT" sz="2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:</a:t>
            </a:r>
          </a:p>
          <a:p>
            <a:pPr marL="342720" marR="0" lvl="0" indent="-34128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720" algn="l"/>
                <a:tab pos="791639" algn="l"/>
                <a:tab pos="1240919" algn="l"/>
                <a:tab pos="1690200" algn="l"/>
                <a:tab pos="2139480" algn="l"/>
                <a:tab pos="2588760" algn="l"/>
                <a:tab pos="3038040" algn="l"/>
                <a:tab pos="3487320" algn="l"/>
                <a:tab pos="3936600" algn="l"/>
                <a:tab pos="4385879" algn="l"/>
                <a:tab pos="4835160" algn="l"/>
                <a:tab pos="5284439" algn="l"/>
                <a:tab pos="5733720" algn="l"/>
                <a:tab pos="6183000" algn="l"/>
                <a:tab pos="6632280" algn="l"/>
                <a:tab pos="7081560" algn="l"/>
                <a:tab pos="7530840" algn="l"/>
                <a:tab pos="7980120" algn="l"/>
                <a:tab pos="8429399" algn="l"/>
                <a:tab pos="8878680" algn="l"/>
                <a:tab pos="932796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Scrivo o leggo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Corro in classe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Disegno</a:t>
            </a:r>
          </a:p>
          <a:p>
            <a:pPr marL="342720" marR="0" lvl="0" indent="-34128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342720" algn="l"/>
                <a:tab pos="791639" algn="l"/>
                <a:tab pos="1240919" algn="l"/>
                <a:tab pos="1690200" algn="l"/>
                <a:tab pos="2139480" algn="l"/>
                <a:tab pos="2588760" algn="l"/>
                <a:tab pos="3038040" algn="l"/>
                <a:tab pos="3487320" algn="l"/>
                <a:tab pos="3936600" algn="l"/>
                <a:tab pos="4385879" algn="l"/>
                <a:tab pos="4835160" algn="l"/>
                <a:tab pos="5284439" algn="l"/>
                <a:tab pos="5733720" algn="l"/>
                <a:tab pos="6183000" algn="l"/>
                <a:tab pos="6632280" algn="l"/>
                <a:tab pos="7081560" algn="l"/>
                <a:tab pos="7530840" algn="l"/>
                <a:tab pos="7980120" algn="l"/>
                <a:tab pos="8429399" algn="l"/>
                <a:tab pos="8878680" algn="l"/>
                <a:tab pos="9327960" algn="l"/>
              </a:tabLst>
            </a:pPr>
            <a:endParaRPr lang="it-IT" sz="2800" b="0" i="0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108000" y="3681359"/>
            <a:ext cx="8928000" cy="3080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2. Le scale sono pericolose quando</a:t>
            </a:r>
            <a:r>
              <a:rPr lang="it-IT" sz="2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Scendo o salgo con calma tenendomi per il     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  corrimano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Scendo o salgo tranquillamente rasente il muro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Corro, salto i gradini o spingo i compagni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0" i="0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135000" y="727200"/>
            <a:ext cx="8713800" cy="2226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3. Quando succedono gli incidenti in palestra?: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Quando seguo le istruzioni dell’insegnante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Quando eseguo correttamente gli esercizi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Quando faccio dei movimenti sbagliati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241200" y="3573360"/>
            <a:ext cx="8713800" cy="2653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4. </a:t>
            </a: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Che cosa NON bisogna assolutamente fare quando si è in cortile durante la ricreazione?: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Fare merenda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Correre e lanciare sassi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Chiacchierare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34920" y="260280"/>
            <a:ext cx="9109080" cy="2531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5. </a:t>
            </a:r>
            <a:r>
              <a:rPr lang="it-IT" sz="2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Se mi accorgo di un cassetto rotto, di una sedia traballante, di un’anomalia in genere: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 dirty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</a:t>
            </a: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Avverto immediatamente gli insegnanti o il personale ATA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Lascio stare e mi allontano senza dire nulla a nessuno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Avverto il mio compagno di banco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241200" y="3573360"/>
            <a:ext cx="8713800" cy="2775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6. Qual è la posizione più corretta per stare seduti al proprio banco?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In ginocchio sulla sedia con i piedi sotto il sedere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Semisdraiato con la testa appoggiata alle mani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I piedi devono toccare per terra o sui poggiapiedi e  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   mantengo la schiena diritta.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423720" y="149400"/>
            <a:ext cx="871236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7. Come si porta uno zaino?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Su una sola spalla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Lo si trascina perché pesa troppo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Su entrambe le spalle, con la schiena diritta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423720" y="2421000"/>
            <a:ext cx="871236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8. Quando vado al bagno devo: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 dirty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Aprire le finestre e sporgermi verso il cortile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Stare attento a non bagnare il pavimento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Giocare e schizzare acqua sul pavimento</a:t>
            </a:r>
          </a:p>
        </p:txBody>
      </p:sp>
      <p:sp>
        <p:nvSpPr>
          <p:cNvPr id="4" name="Figura a mano libera 3"/>
          <p:cNvSpPr/>
          <p:nvPr/>
        </p:nvSpPr>
        <p:spPr>
          <a:xfrm>
            <a:off x="324000" y="4632480"/>
            <a:ext cx="871200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9. Durante la ricreazione devo: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Mangiare e bere nei bagni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Consumare la merenda in cortile o in corridoio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Rimanere in classe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108000" y="260280"/>
            <a:ext cx="8928000" cy="326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10. Durante l’evacuazione, in caso di INCENDIO,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devo: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Rimanere in classe e chiudere le finestre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Uscire dalle finestre velocemente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Uscire dalla classe con cautela, seguendo la procedura     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    prevista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324000" y="3573360"/>
            <a:ext cx="871200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11. Il segnale indica: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 dirty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Lancia antincendio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Direzione da seguire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Uscita d’emergenza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5830937" y="3657600"/>
            <a:ext cx="1938239" cy="193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1536840" y="260280"/>
            <a:ext cx="6408720" cy="1728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6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PERCHE' IL </a:t>
            </a:r>
            <a:r>
              <a:rPr lang="it-IT" sz="60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22</a:t>
            </a:r>
            <a:r>
              <a:rPr lang="it-IT" sz="36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NOVEMBRE?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3600" b="1" i="0" u="none" strike="noStrike" baseline="0">
              <a:ln>
                <a:noFill/>
              </a:ln>
              <a:solidFill>
                <a:srgbClr val="FFFF00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</p:txBody>
      </p:sp>
      <p:sp>
        <p:nvSpPr>
          <p:cNvPr id="3" name="Figura a mano libera 2"/>
          <p:cNvSpPr/>
          <p:nvPr/>
        </p:nvSpPr>
        <p:spPr>
          <a:xfrm>
            <a:off x="576360" y="2852640"/>
            <a:ext cx="8092799" cy="37191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just" rtl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IL 22 NOVEMBRE RICORRE IL TRISTE ANNIVERSARIO DELLA SCOMPARSA DI </a:t>
            </a:r>
            <a:r>
              <a:rPr lang="it-IT" sz="2800" b="1" i="1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VITO SCAFIDI</a:t>
            </a: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, IL RAGAZZO CHE NEL 2008 HA PERSO LA VITA NELLA SUA SCUOLA A RIVOLI (TO)  A CAUSA DEL CROLLO DI UN SOFFITTO.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324000" y="3789360"/>
            <a:ext cx="871200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13. Il segnale indica: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 dirty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Pericolo: corrente elettrica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Attenzione: caduta fulmine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Pavimento bagnato: pericolo caduta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324000" y="549360"/>
            <a:ext cx="871200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12. Il segnale indica: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Attenzione, liquido infiammabile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Pompa per innaffiare l’orto scolastico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Idrante a muro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732719" y="836640"/>
            <a:ext cx="1942919" cy="1942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6102360" y="3809880"/>
            <a:ext cx="3338639" cy="2230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Effect">
                      <p:stCondLst>
                        <p:cond delay="indefinite"/>
                      </p:stCondLst>
                      <p:childTnLst>
                        <p:par>
                          <p:cTn id="1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324000" y="3789360"/>
            <a:ext cx="684036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 dirty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15. Il segnale indica: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 dirty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</a:t>
            </a: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Pericolo: prodotto TOSSICO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Pericolo: prodotto IRRITANTE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 dirty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Pericolo: prodotto NOCIVO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324000" y="765000"/>
            <a:ext cx="5688000" cy="2105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t" anchorCtr="0" compatLnSpc="1">
            <a:spAutoFit/>
          </a:bodyPr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14. Il segnale indica: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2800" b="1" i="1" u="none" strike="noStrike" baseline="0">
              <a:ln>
                <a:noFill/>
              </a:ln>
              <a:solidFill>
                <a:srgbClr val="FFFFFF"/>
              </a:solidFill>
              <a:latin typeface="Comic Sans MS" pitchFamily="66"/>
              <a:ea typeface="Arial Unicode MS" pitchFamily="34"/>
              <a:cs typeface="Arial Unicode MS" pitchFamily="34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</a:t>
            </a: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Pericolo: prodotto TOSSICO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Pericolo: prodotto IRRITANTE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Wingdings" pitchFamily="2"/>
              <a:buChar char="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       Pericolo: prodotto NOCIVO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5948280" y="549360"/>
            <a:ext cx="2192400" cy="218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6078599" y="4049639"/>
            <a:ext cx="2170080" cy="2170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360359" y="152280"/>
            <a:ext cx="8423280" cy="639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18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Osserva I SEGUENTI SEGNALI E RAGGRUPPALI PER CATEGORIA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5915160" y="982800"/>
          <a:ext cx="2912400" cy="4490637"/>
        </p:xfrm>
        <a:graphic>
          <a:graphicData uri="http://schemas.openxmlformats.org/drawingml/2006/table">
            <a:tbl>
              <a:tblPr/>
              <a:tblGrid>
                <a:gridCol w="2912400"/>
              </a:tblGrid>
              <a:tr h="898920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800" b="0" i="0" u="none" strike="noStrike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latin typeface="Comic Sans MS" pitchFamily="66"/>
                          <a:ea typeface="Microsoft YaHei" pitchFamily="34"/>
                          <a:cs typeface="Microsoft YaHei" pitchFamily="34"/>
                        </a:rPr>
                        <a:t>PERICOLO</a:t>
                      </a:r>
                    </a:p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800" b="0" i="0" u="none" strike="noStrike" baseline="0">
                        <a:ln>
                          <a:noFill/>
                        </a:ln>
                        <a:solidFill>
                          <a:srgbClr val="FFFFFF"/>
                        </a:solidFill>
                        <a:latin typeface="Comic Sans MS" pitchFamily="66"/>
                        <a:ea typeface="Microsoft YaHei" pitchFamily="34"/>
                        <a:cs typeface="Microsoft YaHei" pitchFamily="34"/>
                      </a:endParaRPr>
                    </a:p>
                  </a:txBody>
                  <a:tcPr/>
                </a:tc>
              </a:tr>
              <a:tr h="896759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800" b="0" i="0" u="none" strike="noStrike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latin typeface="Comic Sans MS" pitchFamily="66"/>
                          <a:ea typeface="Microsoft YaHei" pitchFamily="34"/>
                          <a:cs typeface="Microsoft YaHei" pitchFamily="34"/>
                        </a:rPr>
                        <a:t>DIVIETO</a:t>
                      </a:r>
                    </a:p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800" b="0" i="0" u="none" strike="noStrike" baseline="0">
                        <a:ln>
                          <a:noFill/>
                        </a:ln>
                        <a:solidFill>
                          <a:srgbClr val="FFFFFF"/>
                        </a:solidFill>
                        <a:latin typeface="Comic Sans MS" pitchFamily="66"/>
                        <a:ea typeface="Microsoft YaHei" pitchFamily="34"/>
                        <a:cs typeface="Microsoft YaHei" pitchFamily="34"/>
                      </a:endParaRPr>
                    </a:p>
                  </a:txBody>
                  <a:tcPr/>
                </a:tc>
              </a:tr>
              <a:tr h="899279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800" b="0" i="0" u="none" strike="noStrike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latin typeface="Comic Sans MS" pitchFamily="66"/>
                          <a:ea typeface="Microsoft YaHei" pitchFamily="34"/>
                          <a:cs typeface="Microsoft YaHei" pitchFamily="34"/>
                        </a:rPr>
                        <a:t>OBBLIGO</a:t>
                      </a:r>
                    </a:p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800" b="0" i="0" u="none" strike="noStrike" baseline="0">
                        <a:ln>
                          <a:noFill/>
                        </a:ln>
                        <a:solidFill>
                          <a:srgbClr val="FFFFFF"/>
                        </a:solidFill>
                        <a:latin typeface="Comic Sans MS" pitchFamily="66"/>
                        <a:ea typeface="Microsoft YaHei" pitchFamily="34"/>
                        <a:cs typeface="Microsoft YaHei" pitchFamily="34"/>
                      </a:endParaRPr>
                    </a:p>
                  </a:txBody>
                  <a:tcPr/>
                </a:tc>
              </a:tr>
              <a:tr h="896759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800" b="0" i="0" u="none" strike="noStrike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latin typeface="Comic Sans MS" pitchFamily="66"/>
                          <a:ea typeface="Microsoft YaHei" pitchFamily="34"/>
                          <a:cs typeface="Microsoft YaHei" pitchFamily="34"/>
                        </a:rPr>
                        <a:t>PRIMO SOCCORSO</a:t>
                      </a:r>
                    </a:p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800" b="0" i="0" u="none" strike="noStrike" baseline="0">
                        <a:ln>
                          <a:noFill/>
                        </a:ln>
                        <a:solidFill>
                          <a:srgbClr val="FFFFFF"/>
                        </a:solidFill>
                        <a:latin typeface="Comic Sans MS" pitchFamily="66"/>
                        <a:ea typeface="Microsoft YaHei" pitchFamily="34"/>
                        <a:cs typeface="Microsoft YaHei" pitchFamily="34"/>
                      </a:endParaRPr>
                    </a:p>
                  </a:txBody>
                  <a:tcPr/>
                </a:tc>
              </a:tr>
              <a:tr h="898920">
                <a:tc>
                  <a:txBody>
                    <a:bodyPr/>
                    <a:lstStyle/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r>
                        <a:rPr lang="it-IT" sz="1800" b="0" i="0" u="none" strike="noStrike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latin typeface="Comic Sans MS" pitchFamily="66"/>
                          <a:ea typeface="Microsoft YaHei" pitchFamily="34"/>
                          <a:cs typeface="Microsoft YaHei" pitchFamily="34"/>
                        </a:rPr>
                        <a:t>ANTINCENDIO</a:t>
                      </a:r>
                    </a:p>
                    <a:p>
                      <a:pPr marL="0" marR="0" lvl="0" indent="0" algn="ctr" rtl="0" hangingPunct="1">
                        <a:lnSpc>
                          <a:spcPct val="10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>
                          <a:tab pos="0" algn="l"/>
                          <a:tab pos="448919" algn="l"/>
                          <a:tab pos="898199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59" algn="l"/>
                          <a:tab pos="4492440" algn="l"/>
                          <a:tab pos="4941719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79" algn="l"/>
                          <a:tab pos="8535960" algn="l"/>
                          <a:tab pos="8985240" algn="l"/>
                        </a:tabLst>
                      </a:pPr>
                      <a:endParaRPr lang="it-IT" sz="1800" b="0" i="0" u="none" strike="noStrike" baseline="0">
                        <a:ln>
                          <a:noFill/>
                        </a:ln>
                        <a:solidFill>
                          <a:srgbClr val="FFFFFF"/>
                        </a:solidFill>
                        <a:latin typeface="Comic Sans MS" pitchFamily="66"/>
                        <a:ea typeface="Microsoft YaHei" pitchFamily="34"/>
                        <a:cs typeface="Microsoft YaHei" pitchFamily="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igura a mano libera 3"/>
          <p:cNvSpPr/>
          <p:nvPr/>
        </p:nvSpPr>
        <p:spPr>
          <a:xfrm>
            <a:off x="6608880" y="576360"/>
            <a:ext cx="1527120" cy="36827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62640" rIns="90000" bIns="4680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9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1400" b="1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Microsoft YaHei" pitchFamily="34"/>
                <a:cs typeface="Microsoft YaHei" pitchFamily="34"/>
              </a:rPr>
              <a:t>SEGNALI DI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874799" y="2171880"/>
            <a:ext cx="996840" cy="996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728719" y="523799"/>
            <a:ext cx="930240" cy="91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3727440" y="720719"/>
            <a:ext cx="1457280" cy="70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2897279" y="2792520"/>
            <a:ext cx="847799" cy="879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7">
            <a:alphaModFix/>
          </a:blip>
          <a:srcRect/>
          <a:stretch>
            <a:fillRect/>
          </a:stretch>
        </p:blipFill>
        <p:spPr>
          <a:xfrm>
            <a:off x="4248000" y="5184720"/>
            <a:ext cx="792360" cy="757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8">
            <a:alphaModFix/>
          </a:blip>
          <a:srcRect/>
          <a:stretch>
            <a:fillRect/>
          </a:stretch>
        </p:blipFill>
        <p:spPr>
          <a:xfrm>
            <a:off x="4254480" y="2303640"/>
            <a:ext cx="858959" cy="89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9">
            <a:alphaModFix/>
          </a:blip>
          <a:srcRect/>
          <a:stretch>
            <a:fillRect/>
          </a:stretch>
        </p:blipFill>
        <p:spPr>
          <a:xfrm>
            <a:off x="5616720" y="5832360"/>
            <a:ext cx="792000" cy="771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10">
            <a:alphaModFix/>
          </a:blip>
          <a:srcRect/>
          <a:stretch>
            <a:fillRect/>
          </a:stretch>
        </p:blipFill>
        <p:spPr>
          <a:xfrm>
            <a:off x="3240000" y="1638360"/>
            <a:ext cx="863639" cy="774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11">
            <a:alphaModFix/>
          </a:blip>
          <a:srcRect/>
          <a:stretch>
            <a:fillRect/>
          </a:stretch>
        </p:blipFill>
        <p:spPr>
          <a:xfrm>
            <a:off x="2664000" y="5664239"/>
            <a:ext cx="1236599" cy="1011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12">
            <a:alphaModFix/>
          </a:blip>
          <a:srcRect/>
          <a:stretch>
            <a:fillRect/>
          </a:stretch>
        </p:blipFill>
        <p:spPr>
          <a:xfrm>
            <a:off x="1992240" y="3671999"/>
            <a:ext cx="743040" cy="720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13">
            <a:alphaModFix/>
          </a:blip>
          <a:srcRect/>
          <a:stretch>
            <a:fillRect/>
          </a:stretch>
        </p:blipFill>
        <p:spPr>
          <a:xfrm>
            <a:off x="431640" y="3233880"/>
            <a:ext cx="878039" cy="79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12">
            <a:alphaModFix/>
          </a:blip>
          <a:srcRect/>
          <a:stretch>
            <a:fillRect/>
          </a:stretch>
        </p:blipFill>
        <p:spPr>
          <a:xfrm rot="5460000">
            <a:off x="2184300" y="1980606"/>
            <a:ext cx="743040" cy="720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14">
            <a:alphaModFix/>
          </a:blip>
          <a:srcRect/>
          <a:stretch>
            <a:fillRect/>
          </a:stretch>
        </p:blipFill>
        <p:spPr>
          <a:xfrm>
            <a:off x="2584440" y="4540320"/>
            <a:ext cx="944640" cy="931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15">
            <a:alphaModFix/>
          </a:blip>
          <a:srcRect/>
          <a:stretch>
            <a:fillRect/>
          </a:stretch>
        </p:blipFill>
        <p:spPr>
          <a:xfrm>
            <a:off x="576360" y="5500800"/>
            <a:ext cx="1079280" cy="105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16">
            <a:alphaModFix/>
          </a:blip>
          <a:srcRect/>
          <a:stretch>
            <a:fillRect/>
          </a:stretch>
        </p:blipFill>
        <p:spPr>
          <a:xfrm>
            <a:off x="720719" y="4254480"/>
            <a:ext cx="1020599" cy="93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17">
            <a:alphaModFix/>
          </a:blip>
          <a:srcRect/>
          <a:stretch>
            <a:fillRect/>
          </a:stretch>
        </p:blipFill>
        <p:spPr>
          <a:xfrm>
            <a:off x="4214879" y="3952800"/>
            <a:ext cx="968400" cy="87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magine 20"/>
          <p:cNvPicPr>
            <a:picLocks noChangeAspect="1"/>
          </p:cNvPicPr>
          <p:nvPr/>
        </p:nvPicPr>
        <p:blipFill>
          <a:blip r:embed="rId18">
            <a:alphaModFix/>
          </a:blip>
          <a:srcRect/>
          <a:stretch>
            <a:fillRect/>
          </a:stretch>
        </p:blipFill>
        <p:spPr>
          <a:xfrm>
            <a:off x="268200" y="660240"/>
            <a:ext cx="1270080" cy="1195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Effect">
                      <p:stCondLst>
                        <p:cond delay="indefinite"/>
                      </p:stCondLst>
                      <p:childTnLst>
                        <p:par>
                          <p:cTn id="2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60359" y="1007999"/>
            <a:ext cx="8229600" cy="57913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igura a mano libera 2"/>
          <p:cNvSpPr/>
          <p:nvPr/>
        </p:nvSpPr>
        <p:spPr>
          <a:xfrm>
            <a:off x="360359" y="287280"/>
            <a:ext cx="8388360" cy="639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Microsoft YaHei" pitchFamily="34"/>
                <a:cs typeface="Microsoft YaHei" pitchFamily="34"/>
              </a:rPr>
              <a:t>E ora aiuta Napo a lavorare in piena sicurezza.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Microsoft YaHei" pitchFamily="34"/>
                <a:cs typeface="Microsoft YaHei" pitchFamily="34"/>
              </a:rPr>
              <a:t>Osserva il cantiere della “CASA DEI PERICOLI” e trova gli errori</a:t>
            </a:r>
            <a:r>
              <a: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Garamond" pitchFamily="18"/>
                <a:ea typeface="Microsoft YaHei" pitchFamily="34"/>
                <a:cs typeface="Microsoft YaHei" pitchFamily="34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Effect">
                      <p:stCondLst>
                        <p:cond delay="indefinite"/>
                      </p:stCondLst>
                      <p:childTnLst>
                        <p:par>
                          <p:cTn id="9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44520" y="1000080"/>
            <a:ext cx="8296199" cy="56959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igura a mano libera 2"/>
          <p:cNvSpPr/>
          <p:nvPr/>
        </p:nvSpPr>
        <p:spPr>
          <a:xfrm>
            <a:off x="344520" y="297000"/>
            <a:ext cx="8620199" cy="639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Microsoft YaHei" pitchFamily="34"/>
                <a:cs typeface="Microsoft YaHei" pitchFamily="34"/>
              </a:rPr>
              <a:t>Se hai individuato almeno 10 pericoli conosci  bene le regole della sicurezza!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Effect">
                      <p:stCondLst>
                        <p:cond delay="indefinite"/>
                      </p:stCondLst>
                      <p:childTnLst>
                        <p:par>
                          <p:cTn id="10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396720"/>
            <a:ext cx="9144000" cy="524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2221648" y="1144628"/>
            <a:ext cx="4883040" cy="475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396720"/>
            <a:ext cx="9144000" cy="524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magine 2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2304000" y="1224000"/>
            <a:ext cx="4883040" cy="475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17520" y="944640"/>
            <a:ext cx="8502480" cy="262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2948760" y="3885393"/>
            <a:ext cx="3240000" cy="2270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395280" y="1413000"/>
            <a:ext cx="8572680" cy="4987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igura a mano libera 2"/>
          <p:cNvSpPr/>
          <p:nvPr/>
        </p:nvSpPr>
        <p:spPr>
          <a:xfrm>
            <a:off x="942839" y="474840"/>
            <a:ext cx="7559640" cy="529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3200" b="1" i="0" u="none" strike="noStrike" baseline="0">
                <a:ln>
                  <a:noFill/>
                </a:ln>
                <a:solidFill>
                  <a:srgbClr val="FFFF00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ESEMPI DI SEGNALETICA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it-IT" sz="1800" b="0" i="0" u="none" strike="noStrike" baseline="0">
              <a:ln>
                <a:noFill/>
              </a:ln>
              <a:solidFill>
                <a:srgbClr val="FFFFFF"/>
              </a:solidFill>
              <a:latin typeface="Garamond" pitchFamily="18"/>
              <a:ea typeface="Microsoft YaHei" pitchFamily="34"/>
              <a:cs typeface="Microsoft YaHei" pitchFamily="3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Effect">
                      <p:stCondLst>
                        <p:cond delay="indefinite"/>
                      </p:stCondLst>
                      <p:childTnLst>
                        <p:par>
                          <p:cTn id="12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174600" y="2268360"/>
            <a:ext cx="8756640" cy="191771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0" compatLnSpc="1">
            <a:noAutofit/>
          </a:bodyPr>
          <a:lstStyle/>
          <a:p>
            <a:pPr marL="0" marR="0" lvl="0" indent="0" algn="ctr" rtl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OSSERVANDO BENE LA TUA SCUOLA</a:t>
            </a:r>
          </a:p>
          <a:p>
            <a:pPr marL="0" marR="0" lvl="0" indent="0" algn="ctr" rtl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800" b="1" i="0" u="none" strike="noStrike" baseline="0">
                <a:ln>
                  <a:noFill/>
                </a:ln>
                <a:solidFill>
                  <a:srgbClr val="FFFFFF"/>
                </a:solidFill>
                <a:latin typeface="Comic Sans MS" pitchFamily="66"/>
                <a:ea typeface="Arial Unicode MS" pitchFamily="34"/>
                <a:cs typeface="Arial Unicode MS" pitchFamily="34"/>
              </a:rPr>
              <a:t>AVRAI NOTATO CHE INTORNO A TE SI TROVANO  SEGNALI E OGGETTI CHE SERVONO A RENDERLA PIU' SICURA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 rot="540000">
            <a:off x="96133" y="1020152"/>
            <a:ext cx="1244520" cy="1324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447840" y="5084640"/>
            <a:ext cx="1304640" cy="141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4859280" y="625320"/>
            <a:ext cx="1225440" cy="138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 rot="300000">
            <a:off x="7606984" y="5008698"/>
            <a:ext cx="1243080" cy="1593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7">
            <a:alphaModFix/>
          </a:blip>
          <a:srcRect/>
          <a:stretch>
            <a:fillRect/>
          </a:stretch>
        </p:blipFill>
        <p:spPr>
          <a:xfrm>
            <a:off x="3868559" y="5084640"/>
            <a:ext cx="1241640" cy="141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8">
            <a:alphaModFix/>
          </a:blip>
          <a:srcRect/>
          <a:stretch>
            <a:fillRect/>
          </a:stretch>
        </p:blipFill>
        <p:spPr>
          <a:xfrm rot="420000">
            <a:off x="7228404" y="696086"/>
            <a:ext cx="1217519" cy="1208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9">
            <a:alphaModFix/>
          </a:blip>
          <a:srcRect/>
          <a:stretch>
            <a:fillRect/>
          </a:stretch>
        </p:blipFill>
        <p:spPr>
          <a:xfrm>
            <a:off x="2573280" y="549360"/>
            <a:ext cx="1295280" cy="1295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Effect">
                      <p:stCondLst>
                        <p:cond delay="indefinite"/>
                      </p:stCondLst>
                      <p:childTnLst>
                        <p:par>
                          <p:cTn id="4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Effect">
                      <p:stCondLst>
                        <p:cond delay="indefinite"/>
                      </p:stCondLst>
                      <p:childTnLst>
                        <p:par>
                          <p:cTn id="1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Effect">
                      <p:stCondLst>
                        <p:cond delay="indefinite"/>
                      </p:stCondLst>
                      <p:childTnLst>
                        <p:par>
                          <p:cTn id="1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Effect">
                      <p:stCondLst>
                        <p:cond delay="indefinite"/>
                      </p:stCondLst>
                      <p:childTnLst>
                        <p:par>
                          <p:cTn id="2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Effect">
                      <p:stCondLst>
                        <p:cond delay="indefinite"/>
                      </p:stCondLst>
                      <p:childTnLst>
                        <p:par>
                          <p:cTn id="2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Effect">
                      <p:stCondLst>
                        <p:cond delay="indefinite"/>
                      </p:stCondLst>
                      <p:childTnLst>
                        <p:par>
                          <p:cTn id="3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3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Effect">
                      <p:stCondLst>
                        <p:cond delay="indefinite"/>
                      </p:stCondLst>
                      <p:childTnLst>
                        <p:par>
                          <p:cTn id="36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Effect">
                      <p:stCondLst>
                        <p:cond delay="indefinite"/>
                      </p:stCondLst>
                      <p:childTnLst>
                        <p:par>
                          <p:cTn id="41" fill="hold" nodeType="clickEffect">
                            <p:stCondLst>
                              <p:cond delay="0"/>
                            </p:stCondLst>
                            <p:childTnLst>
                              <p:par>
                                <p:cTn 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igura a mano libera 1"/>
          <p:cNvSpPr/>
          <p:nvPr/>
        </p:nvSpPr>
        <p:spPr>
          <a:xfrm>
            <a:off x="565200" y="1052640"/>
            <a:ext cx="8229600" cy="1143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ctr" anchorCtr="0" compatLnSpc="1">
            <a:no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4400" b="1" i="0" u="none" strike="noStrike" baseline="0">
                <a:ln>
                  <a:noFill/>
                </a:ln>
                <a:solidFill>
                  <a:srgbClr val="FFFF00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Segnaletica di sicurezza</a:t>
            </a:r>
          </a:p>
        </p:txBody>
      </p:sp>
      <p:sp>
        <p:nvSpPr>
          <p:cNvPr id="3" name="Figura a mano libera 2"/>
          <p:cNvSpPr/>
          <p:nvPr/>
        </p:nvSpPr>
        <p:spPr>
          <a:xfrm>
            <a:off x="324000" y="2492280"/>
            <a:ext cx="8521560" cy="36007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2160" tIns="46080" rIns="92160" bIns="46080" anchor="t" anchorCtr="0" compatLnSpc="1">
            <a:noAutofit/>
          </a:bodyPr>
          <a:lstStyle/>
          <a:p>
            <a:pPr marL="0" marR="0" lvl="0" indent="0" algn="l" rtl="0" hangingPunct="1">
              <a:lnSpc>
                <a:spcPct val="150000"/>
              </a:lnSpc>
              <a:spcBef>
                <a:spcPts val="697"/>
              </a:spcBef>
              <a:spcAft>
                <a:spcPts val="0"/>
              </a:spcAft>
              <a:buClr>
                <a:srgbClr val="FFCC0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0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La norma di riferimento è il Decreto Legislativo nr. 81 del 9 aprile 2008, il “Testo Unico”:</a:t>
            </a:r>
          </a:p>
          <a:p>
            <a:pPr marL="0" marR="0" lvl="1" indent="0" algn="l" rtl="0" hangingPunct="1">
              <a:lnSpc>
                <a:spcPct val="150000"/>
              </a:lnSpc>
              <a:spcBef>
                <a:spcPts val="598"/>
              </a:spcBef>
              <a:spcAft>
                <a:spcPts val="0"/>
              </a:spcAft>
              <a:buClr>
                <a:srgbClr val="A886E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il “Titolo V” è dedicato a questa tematica, includendo gli articoli dal 161 al 166;</a:t>
            </a:r>
          </a:p>
          <a:p>
            <a:pPr marL="0" marR="0" lvl="1" indent="0" algn="l" rtl="0" hangingPunct="1">
              <a:lnSpc>
                <a:spcPct val="150000"/>
              </a:lnSpc>
              <a:spcBef>
                <a:spcPts val="598"/>
              </a:spcBef>
              <a:spcAft>
                <a:spcPts val="0"/>
              </a:spcAft>
              <a:buClr>
                <a:srgbClr val="A886E0"/>
              </a:buClr>
              <a:buSzPct val="70000"/>
              <a:buFont typeface="Wingdings" pitchFamily="2"/>
              <a:buChar char="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IT" sz="2400" b="0" i="1" u="none" strike="noStrike" baseline="0">
                <a:ln>
                  <a:noFill/>
                </a:ln>
                <a:solidFill>
                  <a:srgbClr val="FFFFFF"/>
                </a:solidFill>
                <a:effectLst>
                  <a:outerShdw dist="17961" dir="2700000">
                    <a:scrgbClr r="0" g="0" b="0"/>
                  </a:outerShdw>
                </a:effectLst>
                <a:latin typeface="Comic Sans MS" pitchFamily="66"/>
                <a:ea typeface="Arial Unicode MS" pitchFamily="34"/>
                <a:cs typeface="Arial Unicode MS" pitchFamily="34"/>
              </a:rPr>
              <a:t>inoltre si fa riferimento al contenuto degli allegati da XXIV a XXXII.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definit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itolo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5207</TotalTime>
  <Words>1019</Words>
  <Application>Microsoft Office PowerPoint</Application>
  <PresentationFormat>Widescreen</PresentationFormat>
  <Paragraphs>246</Paragraphs>
  <Slides>34</Slides>
  <Notes>34</Notes>
  <HiddenSlides>1</HiddenSlides>
  <MMClips>0</MMClips>
  <ScaleCrop>false</ScaleCrop>
  <HeadingPairs>
    <vt:vector size="8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2</vt:i4>
      </vt:variant>
      <vt:variant>
        <vt:lpstr>Server OLE incorporati</vt:lpstr>
      </vt:variant>
      <vt:variant>
        <vt:i4>0</vt:i4>
      </vt:variant>
      <vt:variant>
        <vt:lpstr>Titoli diapositive</vt:lpstr>
      </vt:variant>
      <vt:variant>
        <vt:i4>34</vt:i4>
      </vt:variant>
    </vt:vector>
  </HeadingPairs>
  <TitlesOfParts>
    <vt:vector size="45" baseType="lpstr">
      <vt:lpstr>Garamond</vt:lpstr>
      <vt:lpstr>Calibri</vt:lpstr>
      <vt:lpstr>Microsoft YaHei</vt:lpstr>
      <vt:lpstr>Segoe UI</vt:lpstr>
      <vt:lpstr>Times New Roman</vt:lpstr>
      <vt:lpstr>Arial Unicode MS</vt:lpstr>
      <vt:lpstr>Comic Sans MS</vt:lpstr>
      <vt:lpstr>Arial</vt:lpstr>
      <vt:lpstr>Wingdings</vt:lpstr>
      <vt:lpstr>Predefinito</vt:lpstr>
      <vt:lpstr>Titolo1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SICUREZZA NEI LAVORI  DI SCAVO</dc:title>
  <dc:creator>Utente 1</dc:creator>
  <cp:lastModifiedBy>Luca Lazzeroni</cp:lastModifiedBy>
  <cp:revision>195</cp:revision>
  <cp:lastPrinted>2016-11-19T09:17:38Z</cp:lastPrinted>
  <dcterms:created xsi:type="dcterms:W3CDTF">1996-10-17T14:15:12Z</dcterms:created>
  <dcterms:modified xsi:type="dcterms:W3CDTF">2016-11-19T09:21:52Z</dcterms:modified>
</cp:coreProperties>
</file>